
<file path=[Content_Types].xml><?xml version="1.0" encoding="utf-8"?>
<Types xmlns="http://schemas.openxmlformats.org/package/2006/content-types">
  <Default Extension="mp4" ContentType="video/unknown"/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18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19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4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notesSlides/notesSlide17.xml" ContentType="application/vnd.openxmlformats-officedocument.presentationml.notesSlid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notesSlides/notesSlide12.xml" ContentType="application/vnd.openxmlformats-officedocument.presentationml.notesSlide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2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 /><Relationship Id="rId26" Type="http://schemas.openxmlformats.org/officeDocument/2006/relationships/tableStyles" Target="tableStyles.xml" /><Relationship Id="rId27" Type="http://schemas.openxmlformats.org/officeDocument/2006/relationships/viewProps" Target="viewProps.xml" 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2939252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0828548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0051481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DB98CBE-3929-500B-5B6D-AFBB9F663AD6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2197355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188787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8534958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1904CC3-9C4D-D67F-AA2B-0BC1EC0F1356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358901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3979889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7513282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905283C-A868-A8E9-D9DE-20323551BEAF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7777982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3966019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6468721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B721FE3-77F1-63D4-99D6-156405FBC20B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798519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9028681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0335644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E7832A7-56B1-0FA2-28AC-1A70AC577345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054421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8877595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4257405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ADDFBCF-2F8E-F77F-CF87-34BC86326BAD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272349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10167951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9661341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AEF244C-741B-D95F-7B8B-B323B56552AB}" type="slidenum">
              <a:rPr/>
              <a:t/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7052367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0109413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1527032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29D3E24-00F9-CC0E-2723-C751532A2084}" type="slidenum">
              <a:rPr/>
              <a:t/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731914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11821505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8782178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5560EE3-B153-A292-7A80-C2ABF16FF815}" type="slidenum">
              <a:rPr/>
              <a:t/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5C7BCD7-2EDF-301A-C27D-E5FDB61F9B30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271381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0008138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9853660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588ACDF-C0E2-F2A8-5FF1-B1FE6F30A082}" type="slidenum">
              <a:rPr/>
              <a:t/>
            </a:fld>
            <a:endParaRPr/>
          </a:p>
        </p:txBody>
      </p:sp>
    </p:spTree>
  </p:cSld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90D4373-A112-1BF4-44E0-CB2FC49B4741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3555344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9244273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2805871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70B8A30-93B4-515D-9DD6-07E1887E5A89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844815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1818329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What application is neat used for in the life of people who try to be useful – specifically to save the planet </a:t>
            </a:r>
            <a:endParaRPr/>
          </a:p>
        </p:txBody>
      </p:sp>
      <p:sp>
        <p:nvSpPr>
          <p:cNvPr id="155766769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775AD8C-25C4-5F85-75E5-D04C45736718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9694382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1518305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k can also be =1</a:t>
            </a:r>
            <a:endParaRPr/>
          </a:p>
          <a:p>
            <a:pPr>
              <a:defRPr/>
            </a:pPr>
            <a:endParaRPr/>
          </a:p>
        </p:txBody>
      </p:sp>
      <p:sp>
        <p:nvSpPr>
          <p:cNvPr id="119516927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2B2097E-E647-BD5B-2F2F-D4FF88758547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9032881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6347207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1656231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034B8C1-F1DB-9066-B834-ED6A8FA9B8B0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009166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601613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7634095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20175A3-0941-A664-1D36-AF9B06C3115E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4202E46-B93B-3A70-E606-582470CFDAE6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645146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7060647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3057158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FEC236D-293B-7186-426A-07721BC1B75A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3999" y="1122363"/>
            <a:ext cx="9144000" cy="2387599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3999" y="3602037"/>
            <a:ext cx="9144000" cy="165576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899" y="365124"/>
            <a:ext cx="2628900" cy="5811837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198" y="365124"/>
            <a:ext cx="7734299" cy="5811837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49" y="1709737"/>
            <a:ext cx="10515600" cy="2852736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49" y="4589462"/>
            <a:ext cx="10515600" cy="150018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198" y="1825624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4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365124"/>
            <a:ext cx="10515600" cy="1325562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7" y="1681162"/>
            <a:ext cx="5157785" cy="8239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7" y="2505074"/>
            <a:ext cx="5157785" cy="3684587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2"/>
            <a:ext cx="5183187" cy="8239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7" cy="3684587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7" y="987424"/>
            <a:ext cx="6172200" cy="48736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400"/>
            <a:ext cx="3932236" cy="3811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7" y="987424"/>
            <a:ext cx="6172200" cy="4873624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400"/>
            <a:ext cx="3932236" cy="3811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198" y="365124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198" y="182562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198" y="6356349"/>
            <a:ext cx="27432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598" y="6356349"/>
            <a:ext cx="41148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599" y="6356349"/>
            <a:ext cx="27432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linkedin.com/in/spiros-bontomitsidis/" TargetMode="External"/><Relationship Id="rId4" Type="http://schemas.openxmlformats.org/officeDocument/2006/relationships/hyperlink" Target="mailto:spirosbond@hotmail.com" TargetMode="Externa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5.jpg"/><Relationship Id="rId5" Type="http://schemas.openxmlformats.org/officeDocument/2006/relationships/image" Target="../media/image16.jp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19.jpg"/><Relationship Id="rId9" Type="http://schemas.openxmlformats.org/officeDocument/2006/relationships/image" Target="../media/image11.png"/><Relationship Id="rId10" Type="http://schemas.openxmlformats.org/officeDocument/2006/relationships/image" Target="../media/image20.png"/><Relationship Id="rId11" Type="http://schemas.openxmlformats.org/officeDocument/2006/relationships/image" Target="../media/image13.jp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microsoft.com/office/2007/relationships/media" Target="../media/media3.mp4"/><Relationship Id="rId5" Type="http://schemas.openxmlformats.org/officeDocument/2006/relationships/video" Target="../media/media3.mp4" /><Relationship Id="rId6" Type="http://schemas.openxmlformats.org/officeDocument/2006/relationships/image" Target="../media/image22.png"/><Relationship Id="rId7" Type="http://schemas.microsoft.com/office/2007/relationships/media" Target="../media/media4.mp4"/><Relationship Id="rId8" Type="http://schemas.openxmlformats.org/officeDocument/2006/relationships/video" Target="../media/media4.mp4" /><Relationship Id="rId9" Type="http://schemas.openxmlformats.org/officeDocument/2006/relationships/image" Target="../media/image18.png"/><Relationship Id="rId10" Type="http://schemas.openxmlformats.org/officeDocument/2006/relationships/image" Target="../media/image19.jp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jpg"/><Relationship Id="rId4" Type="http://schemas.openxmlformats.org/officeDocument/2006/relationships/hyperlink" Target="https://drive.google.com/file/d/1hWJUMZfHKYWBR6sDjaX4a9HI0ZKlbKeA/view?usp=drive_link" TargetMode="Externa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linkedin.com/in/spiros-bontomitsidis/" TargetMode="External"/><Relationship Id="rId4" Type="http://schemas.openxmlformats.org/officeDocument/2006/relationships/hyperlink" Target="mailto:spirosbond@hotmail.com" TargetMode="Externa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k4zmu2a/SpaceCadetPinball" TargetMode="External"/><Relationship Id="rId4" Type="http://schemas.openxmlformats.org/officeDocument/2006/relationships/hyperlink" Target="https://github.com/jzliu-100/visualize-neural-network" TargetMode="External"/><Relationship Id="rId5" Type="http://schemas.openxmlformats.org/officeDocument/2006/relationships/hyperlink" Target="https://github.com/miloharper/multi-layer-neural-network" TargetMode="External"/><Relationship Id="rId6" Type="http://schemas.openxmlformats.org/officeDocument/2006/relationships/hyperlink" Target="https://github.com/luaffjk/ga-mlp" TargetMode="External"/><Relationship Id="rId7" Type="http://schemas.openxmlformats.org/officeDocument/2006/relationships/hyperlink" Target="https://en.wikipedia.org/wiki/Neuroevolution_of_augmenting_topologies" TargetMode="Externa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en.wikipedia.org/wiki/Full_Tilt!_Pinball" TargetMode="External"/><Relationship Id="rId4" Type="http://schemas.openxmlformats.org/officeDocument/2006/relationships/image" Target="../media/image2.png"/><Relationship Id="rId5" Type="http://schemas.microsoft.com/office/2007/relationships/media" Target="../media/media1.mp4"/><Relationship Id="rId6" Type="http://schemas.openxmlformats.org/officeDocument/2006/relationships/video" Target="../media/media1.mp4" /><Relationship Id="rId7" Type="http://schemas.openxmlformats.org/officeDocument/2006/relationships/hyperlink" Target="https://github.com/k4zmu2a/SpaceCadetPinball" TargetMode="External"/><Relationship Id="rId8" Type="http://schemas.openxmlformats.org/officeDocument/2006/relationships/image" Target="../media/image3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5.jp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hyperlink" Target="https://www.flaticon.com/free-icons/random" TargetMode="Externa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microsoft.com/office/2007/relationships/media" Target="../media/media2.mp4"/><Relationship Id="rId5" Type="http://schemas.openxmlformats.org/officeDocument/2006/relationships/video" Target="../media/media2.mp4" 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>
                <a:latin typeface="Hack"/>
                <a:ea typeface="Hack"/>
                <a:cs typeface="Hack"/>
              </a:rPr>
              <a:t>pAInball</a:t>
            </a:r>
            <a:endParaRPr>
              <a:latin typeface="Hack"/>
              <a:cs typeface="Hack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US">
                <a:latin typeface="Hack"/>
                <a:ea typeface="Hack"/>
                <a:cs typeface="Hack"/>
              </a:rPr>
              <a:t>Creating an AI to play Pinball</a:t>
            </a:r>
            <a:endParaRPr>
              <a:latin typeface="Hack"/>
              <a:cs typeface="Hack"/>
            </a:endParaRPr>
          </a:p>
        </p:txBody>
      </p:sp>
      <p:sp>
        <p:nvSpPr>
          <p:cNvPr id="2135701842" name="Text Placeholder 2"/>
          <p:cNvSpPr>
            <a:spLocks noGrp="1"/>
          </p:cNvSpPr>
          <p:nvPr/>
        </p:nvSpPr>
        <p:spPr bwMode="auto">
          <a:xfrm flipH="0" flipV="0">
            <a:off x="831848" y="4589461"/>
            <a:ext cx="10515600" cy="19386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75000" lnSpcReduction="5000"/>
          </a:bodyPr>
          <a:lstStyle>
            <a:lvl1pPr marL="0" indent="0" algn="ctr" defTabSz="914400">
              <a:lnSpc>
                <a:spcPct val="90000"/>
              </a:lnSpc>
              <a:spcBef>
                <a:spcPts val="999"/>
              </a:spcBef>
              <a:buFont typeface="Arial"/>
              <a:buNone/>
              <a:defRPr sz="2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>
              <a:lnSpc>
                <a:spcPct val="90000"/>
              </a:lnSpc>
              <a:spcBef>
                <a:spcPts val="499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>
              <a:lnSpc>
                <a:spcPct val="90000"/>
              </a:lnSpc>
              <a:spcBef>
                <a:spcPts val="499"/>
              </a:spcBef>
              <a:buFont typeface="Arial"/>
              <a:buNone/>
              <a:defRPr sz="1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>
              <a:lnSpc>
                <a:spcPct val="90000"/>
              </a:lnSpc>
              <a:spcBef>
                <a:spcPts val="499"/>
              </a:spcBef>
              <a:buFont typeface="Arial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>
              <a:lnSpc>
                <a:spcPct val="90000"/>
              </a:lnSpc>
              <a:spcBef>
                <a:spcPts val="499"/>
              </a:spcBef>
              <a:buFont typeface="Arial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>
              <a:lnSpc>
                <a:spcPct val="90000"/>
              </a:lnSpc>
              <a:spcBef>
                <a:spcPts val="499"/>
              </a:spcBef>
              <a:buFont typeface="Arial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>
              <a:lnSpc>
                <a:spcPct val="90000"/>
              </a:lnSpc>
              <a:spcBef>
                <a:spcPts val="499"/>
              </a:spcBef>
              <a:buFont typeface="Arial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>
              <a:lnSpc>
                <a:spcPct val="90000"/>
              </a:lnSpc>
              <a:spcBef>
                <a:spcPts val="499"/>
              </a:spcBef>
              <a:buFont typeface="Arial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>
              <a:lnSpc>
                <a:spcPct val="90000"/>
              </a:lnSpc>
              <a:spcBef>
                <a:spcPts val="499"/>
              </a:spcBef>
              <a:buFont typeface="Arial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sz="3600">
              <a:latin typeface="Hack"/>
              <a:cs typeface="Hack"/>
            </a:endParaRPr>
          </a:p>
          <a:p>
            <a:pPr algn="ctr">
              <a:defRPr/>
            </a:pPr>
            <a:endParaRPr sz="3600">
              <a:latin typeface="Hack"/>
              <a:cs typeface="Hack"/>
            </a:endParaRPr>
          </a:p>
          <a:p>
            <a:pPr algn="r">
              <a:defRPr/>
            </a:pPr>
            <a:r>
              <a:rPr sz="2200">
                <a:latin typeface="Hack"/>
                <a:ea typeface="Hack"/>
                <a:cs typeface="Hack"/>
              </a:rPr>
              <a:t>Spiros Bontomitsidis</a:t>
            </a:r>
            <a:endParaRPr sz="2200">
              <a:latin typeface="Hack"/>
              <a:ea typeface="Hack"/>
              <a:cs typeface="Hack"/>
            </a:endParaRPr>
          </a:p>
          <a:p>
            <a:pPr algn="r">
              <a:defRPr/>
            </a:pPr>
            <a:r>
              <a:rPr sz="2200" u="sng">
                <a:latin typeface="Hack"/>
                <a:ea typeface="Hack"/>
                <a:cs typeface="Hack"/>
                <a:hlinkClick r:id="rId3" tooltip="https://linkedin.com/in/spiros-bontomitsidis/"/>
              </a:rPr>
              <a:t>L-IN</a:t>
            </a:r>
            <a:r>
              <a:rPr sz="2200">
                <a:latin typeface="Hack"/>
                <a:ea typeface="Hack"/>
                <a:cs typeface="Hack"/>
              </a:rPr>
              <a:t> | </a:t>
            </a:r>
            <a:r>
              <a:rPr sz="2200" u="sng">
                <a:latin typeface="Hack"/>
                <a:ea typeface="Hack"/>
                <a:cs typeface="Hack"/>
                <a:hlinkClick r:id="rId4" tooltip="mailto:spirosbond@hotmail.com"/>
              </a:rPr>
              <a:t>E-M</a:t>
            </a:r>
            <a:endParaRPr sz="2200">
              <a:latin typeface="Hack"/>
              <a:ea typeface="Hack"/>
              <a:cs typeface="Hack"/>
            </a:endParaRPr>
          </a:p>
          <a:p>
            <a:pPr algn="r">
              <a:defRPr/>
            </a:pPr>
            <a:r>
              <a:rPr sz="2200">
                <a:latin typeface="Hack"/>
                <a:ea typeface="Hack"/>
                <a:cs typeface="Hack"/>
              </a:rPr>
              <a:t>May 31st ‘24</a:t>
            </a:r>
            <a:endParaRPr sz="2200">
              <a:latin typeface="Hack"/>
              <a:cs typeface="H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1369017" name="Title 1"/>
          <p:cNvSpPr>
            <a:spLocks noGrp="1"/>
          </p:cNvSpPr>
          <p:nvPr>
            <p:ph type="title"/>
          </p:nvPr>
        </p:nvSpPr>
        <p:spPr bwMode="auto">
          <a:xfrm>
            <a:off x="838197" y="-5292"/>
            <a:ext cx="10515600" cy="1325561"/>
          </a:xfrm>
        </p:spPr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Cross-Over Techniques</a:t>
            </a:r>
            <a:endParaRPr baseline="30000">
              <a:latin typeface="Hack"/>
              <a:cs typeface="Hack"/>
            </a:endParaRPr>
          </a:p>
        </p:txBody>
      </p:sp>
      <p:sp>
        <p:nvSpPr>
          <p:cNvPr id="1535551954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7" y="1137707"/>
            <a:ext cx="5257981" cy="4351338"/>
          </a:xfrm>
        </p:spPr>
        <p:txBody>
          <a:bodyPr/>
          <a:lstStyle/>
          <a:p>
            <a:pPr marL="0" indent="0" algn="ctr">
              <a:buFont typeface="Arial"/>
              <a:buNone/>
              <a:defRPr/>
            </a:pPr>
            <a:r>
              <a:rPr u="sng">
                <a:latin typeface="Hack"/>
                <a:ea typeface="Hack"/>
                <a:cs typeface="Hack"/>
              </a:rPr>
              <a:t>Layer Shuffle</a:t>
            </a:r>
            <a:endParaRPr u="sng">
              <a:latin typeface="Hack"/>
              <a:cs typeface="Hack"/>
            </a:endParaRPr>
          </a:p>
        </p:txBody>
      </p:sp>
      <p:sp>
        <p:nvSpPr>
          <p:cNvPr id="1382313736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6095997" y="1137707"/>
            <a:ext cx="5257981" cy="4351338"/>
          </a:xfrm>
        </p:spPr>
        <p:txBody>
          <a:bodyPr/>
          <a:lstStyle/>
          <a:p>
            <a:pPr marL="0" indent="0" algn="ctr">
              <a:buFont typeface="Arial"/>
              <a:buNone/>
              <a:defRPr/>
            </a:pPr>
            <a:r>
              <a:rPr u="sng">
                <a:latin typeface="Hack"/>
                <a:ea typeface="Hack"/>
                <a:cs typeface="Hack"/>
              </a:rPr>
              <a:t>Weight Average</a:t>
            </a:r>
            <a:endParaRPr u="sng">
              <a:latin typeface="Hack"/>
              <a:cs typeface="Hack"/>
            </a:endParaRPr>
          </a:p>
        </p:txBody>
      </p:sp>
      <p:grpSp>
        <p:nvGrpSpPr>
          <p:cNvPr id="1436936480" name=""/>
          <p:cNvGrpSpPr/>
          <p:nvPr/>
        </p:nvGrpSpPr>
        <p:grpSpPr bwMode="auto">
          <a:xfrm>
            <a:off x="2130343" y="1651539"/>
            <a:ext cx="734121" cy="839126"/>
            <a:chOff x="0" y="0"/>
            <a:chExt cx="734121" cy="839126"/>
          </a:xfrm>
        </p:grpSpPr>
        <p:sp>
          <p:nvSpPr>
            <p:cNvPr id="397411208" name=""/>
            <p:cNvSpPr/>
            <p:nvPr/>
          </p:nvSpPr>
          <p:spPr bwMode="auto">
            <a:xfrm flipH="0" flipV="0">
              <a:off x="0" y="12448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982695305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449234267" name=""/>
            <p:cNvSpPr/>
            <p:nvPr/>
          </p:nvSpPr>
          <p:spPr bwMode="auto">
            <a:xfrm flipH="0" flipV="0">
              <a:off x="0" y="559302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04652909" name=""/>
            <p:cNvSpPr/>
            <p:nvPr/>
          </p:nvSpPr>
          <p:spPr bwMode="auto">
            <a:xfrm flipH="0" flipV="0">
              <a:off x="282544" y="0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60451677" name=""/>
            <p:cNvSpPr/>
            <p:nvPr/>
          </p:nvSpPr>
          <p:spPr bwMode="auto">
            <a:xfrm flipH="0" flipV="0">
              <a:off x="282544" y="218531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283600622" name=""/>
            <p:cNvSpPr/>
            <p:nvPr/>
          </p:nvSpPr>
          <p:spPr bwMode="auto">
            <a:xfrm flipH="0" flipV="0">
              <a:off x="282544" y="447518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49531201" name=""/>
            <p:cNvSpPr/>
            <p:nvPr/>
          </p:nvSpPr>
          <p:spPr bwMode="auto">
            <a:xfrm flipH="0" flipV="0">
              <a:off x="282544" y="676504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566727679" name=""/>
            <p:cNvSpPr/>
            <p:nvPr/>
          </p:nvSpPr>
          <p:spPr bwMode="auto">
            <a:xfrm flipH="0" flipV="0">
              <a:off x="571500" y="12448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499326488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335310022" name=""/>
            <p:cNvSpPr/>
            <p:nvPr/>
          </p:nvSpPr>
          <p:spPr bwMode="auto">
            <a:xfrm flipH="0" flipV="0">
              <a:off x="571500" y="559302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45553187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1244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2509337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9404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275786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32303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5827206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5520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769627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3471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439102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12858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4594207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10039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7763076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3293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197770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55930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49891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34076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2482040" name=""/>
            <p:cNvCxnSpPr>
              <a:cxnSpLocks/>
            </p:cNvCxnSpPr>
            <p:nvPr/>
          </p:nvCxnSpPr>
          <p:spPr bwMode="auto">
            <a:xfrm rot="0" flipH="0" flipV="1">
              <a:off x="162621" y="528829"/>
              <a:ext cx="119922" cy="1117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2648145" name=""/>
            <p:cNvCxnSpPr>
              <a:cxnSpLocks/>
            </p:cNvCxnSpPr>
            <p:nvPr/>
          </p:nvCxnSpPr>
          <p:spPr bwMode="auto">
            <a:xfrm rot="0" flipH="0" flipV="0">
              <a:off x="162621" y="640613"/>
              <a:ext cx="119922" cy="11720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0995694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1244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9991118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3471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124133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55930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8866068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9404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156705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12858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962989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34076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9691880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32303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943095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10039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6622926" name=""/>
            <p:cNvCxnSpPr>
              <a:cxnSpLocks/>
            </p:cNvCxnSpPr>
            <p:nvPr/>
          </p:nvCxnSpPr>
          <p:spPr bwMode="auto">
            <a:xfrm rot="0" flipH="0" flipV="0">
              <a:off x="445167" y="528829"/>
              <a:ext cx="126331" cy="1117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0933236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5520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2344203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3293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7167198" name=""/>
            <p:cNvCxnSpPr>
              <a:cxnSpLocks/>
            </p:cNvCxnSpPr>
            <p:nvPr/>
          </p:nvCxnSpPr>
          <p:spPr bwMode="auto">
            <a:xfrm rot="0" flipH="0" flipV="1">
              <a:off x="445167" y="640613"/>
              <a:ext cx="126331" cy="11720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2618059" name=""/>
          <p:cNvGrpSpPr/>
          <p:nvPr/>
        </p:nvGrpSpPr>
        <p:grpSpPr bwMode="auto">
          <a:xfrm>
            <a:off x="2130343" y="2927908"/>
            <a:ext cx="734121" cy="839126"/>
            <a:chOff x="0" y="0"/>
            <a:chExt cx="734121" cy="839126"/>
          </a:xfrm>
        </p:grpSpPr>
        <p:sp>
          <p:nvSpPr>
            <p:cNvPr id="1284167045" name=""/>
            <p:cNvSpPr/>
            <p:nvPr/>
          </p:nvSpPr>
          <p:spPr bwMode="auto">
            <a:xfrm flipH="0" flipV="0">
              <a:off x="0" y="12448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585945428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939374700" name=""/>
            <p:cNvSpPr/>
            <p:nvPr/>
          </p:nvSpPr>
          <p:spPr bwMode="auto">
            <a:xfrm flipH="0" flipV="0">
              <a:off x="0" y="559302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25722120" name=""/>
            <p:cNvSpPr/>
            <p:nvPr/>
          </p:nvSpPr>
          <p:spPr bwMode="auto">
            <a:xfrm flipH="0" flipV="0">
              <a:off x="282544" y="0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96371508" name=""/>
            <p:cNvSpPr/>
            <p:nvPr/>
          </p:nvSpPr>
          <p:spPr bwMode="auto">
            <a:xfrm flipH="0" flipV="0">
              <a:off x="282544" y="218531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444519100" name=""/>
            <p:cNvSpPr/>
            <p:nvPr/>
          </p:nvSpPr>
          <p:spPr bwMode="auto">
            <a:xfrm flipH="0" flipV="0">
              <a:off x="282544" y="447518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475921634" name=""/>
            <p:cNvSpPr/>
            <p:nvPr/>
          </p:nvSpPr>
          <p:spPr bwMode="auto">
            <a:xfrm flipH="0" flipV="0">
              <a:off x="282544" y="676504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139733381" name=""/>
            <p:cNvSpPr/>
            <p:nvPr/>
          </p:nvSpPr>
          <p:spPr bwMode="auto">
            <a:xfrm flipH="0" flipV="0">
              <a:off x="571500" y="12448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707890052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029314229" name=""/>
            <p:cNvSpPr/>
            <p:nvPr/>
          </p:nvSpPr>
          <p:spPr bwMode="auto">
            <a:xfrm flipH="0" flipV="0">
              <a:off x="571500" y="559302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1539285144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1244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0660010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9404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9923533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32303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2262172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5520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483889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3471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4243603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12858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4959155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10039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15456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3293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4395351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55930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9565642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34076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1117772" name=""/>
            <p:cNvCxnSpPr>
              <a:cxnSpLocks/>
            </p:cNvCxnSpPr>
            <p:nvPr/>
          </p:nvCxnSpPr>
          <p:spPr bwMode="auto">
            <a:xfrm rot="0" flipH="0" flipV="1">
              <a:off x="162621" y="528829"/>
              <a:ext cx="119922" cy="1117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799719" name=""/>
            <p:cNvCxnSpPr>
              <a:cxnSpLocks/>
            </p:cNvCxnSpPr>
            <p:nvPr/>
          </p:nvCxnSpPr>
          <p:spPr bwMode="auto">
            <a:xfrm rot="0" flipH="0" flipV="0">
              <a:off x="162621" y="640613"/>
              <a:ext cx="119922" cy="11720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3496145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1244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7062942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3471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7341020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55930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692516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9404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632368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12858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2796152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34076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2172070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32303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8643784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10039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6293516" name=""/>
            <p:cNvCxnSpPr>
              <a:cxnSpLocks/>
            </p:cNvCxnSpPr>
            <p:nvPr/>
          </p:nvCxnSpPr>
          <p:spPr bwMode="auto">
            <a:xfrm rot="0" flipH="0" flipV="0">
              <a:off x="445167" y="528829"/>
              <a:ext cx="126331" cy="1117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8195521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5520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2124977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3293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6881504" name=""/>
            <p:cNvCxnSpPr>
              <a:cxnSpLocks/>
            </p:cNvCxnSpPr>
            <p:nvPr/>
          </p:nvCxnSpPr>
          <p:spPr bwMode="auto">
            <a:xfrm rot="0" flipH="0" flipV="1">
              <a:off x="445167" y="640613"/>
              <a:ext cx="126331" cy="11720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5609861" name=""/>
          <p:cNvSpPr/>
          <p:nvPr/>
        </p:nvSpPr>
        <p:spPr bwMode="auto">
          <a:xfrm flipH="0" flipV="0">
            <a:off x="2345648" y="2545902"/>
            <a:ext cx="323849" cy="323849"/>
          </a:xfrm>
          <a:prstGeom prst="hear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latin typeface="Hack"/>
              <a:cs typeface="Hack"/>
            </a:endParaRPr>
          </a:p>
        </p:txBody>
      </p:sp>
      <p:grpSp>
        <p:nvGrpSpPr>
          <p:cNvPr id="1435772579" name=""/>
          <p:cNvGrpSpPr/>
          <p:nvPr/>
        </p:nvGrpSpPr>
        <p:grpSpPr bwMode="auto">
          <a:xfrm>
            <a:off x="3886792" y="1647534"/>
            <a:ext cx="734121" cy="839126"/>
            <a:chOff x="0" y="0"/>
            <a:chExt cx="734121" cy="839126"/>
          </a:xfrm>
        </p:grpSpPr>
        <p:sp>
          <p:nvSpPr>
            <p:cNvPr id="565177125" name=""/>
            <p:cNvSpPr/>
            <p:nvPr/>
          </p:nvSpPr>
          <p:spPr bwMode="auto">
            <a:xfrm flipH="0" flipV="0">
              <a:off x="0" y="12448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52855960" name=""/>
            <p:cNvSpPr/>
            <p:nvPr/>
          </p:nvSpPr>
          <p:spPr bwMode="auto">
            <a:xfrm flipH="0" flipV="0">
              <a:off x="0" y="347118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030193064" name=""/>
            <p:cNvSpPr/>
            <p:nvPr/>
          </p:nvSpPr>
          <p:spPr bwMode="auto">
            <a:xfrm flipH="0" flipV="0">
              <a:off x="0" y="559302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084253349" name=""/>
            <p:cNvSpPr/>
            <p:nvPr/>
          </p:nvSpPr>
          <p:spPr bwMode="auto">
            <a:xfrm flipH="0" flipV="0">
              <a:off x="282544" y="0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97065732" name=""/>
            <p:cNvSpPr/>
            <p:nvPr/>
          </p:nvSpPr>
          <p:spPr bwMode="auto">
            <a:xfrm flipH="0" flipV="0">
              <a:off x="282544" y="218531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593910298" name=""/>
            <p:cNvSpPr/>
            <p:nvPr/>
          </p:nvSpPr>
          <p:spPr bwMode="auto">
            <a:xfrm flipH="0" flipV="0">
              <a:off x="282544" y="447518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90762855" name=""/>
            <p:cNvSpPr/>
            <p:nvPr/>
          </p:nvSpPr>
          <p:spPr bwMode="auto">
            <a:xfrm flipH="0" flipV="0">
              <a:off x="282544" y="676504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903106720" name=""/>
            <p:cNvSpPr/>
            <p:nvPr/>
          </p:nvSpPr>
          <p:spPr bwMode="auto">
            <a:xfrm flipH="0" flipV="0">
              <a:off x="571500" y="12448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986347167" name=""/>
            <p:cNvSpPr/>
            <p:nvPr/>
          </p:nvSpPr>
          <p:spPr bwMode="auto">
            <a:xfrm flipH="0" flipV="0">
              <a:off x="571500" y="347118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463909711" name=""/>
            <p:cNvSpPr/>
            <p:nvPr/>
          </p:nvSpPr>
          <p:spPr bwMode="auto">
            <a:xfrm flipH="0" flipV="0">
              <a:off x="571500" y="559302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86861873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1244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3871392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9404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7225272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32303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1526703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5520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919922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347118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1968869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12858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083506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10039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0355898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3293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3104226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55930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119314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34076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653791" name=""/>
            <p:cNvCxnSpPr>
              <a:cxnSpLocks/>
            </p:cNvCxnSpPr>
            <p:nvPr/>
          </p:nvCxnSpPr>
          <p:spPr bwMode="auto">
            <a:xfrm rot="0" flipH="0" flipV="1">
              <a:off x="162621" y="528829"/>
              <a:ext cx="119922" cy="1117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8793030" name=""/>
            <p:cNvCxnSpPr>
              <a:cxnSpLocks/>
            </p:cNvCxnSpPr>
            <p:nvPr/>
          </p:nvCxnSpPr>
          <p:spPr bwMode="auto">
            <a:xfrm rot="0" flipH="0" flipV="0">
              <a:off x="162621" y="640613"/>
              <a:ext cx="119922" cy="11720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3811444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1244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9677728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347118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546260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55930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282879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9404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1244702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12858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8096530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34076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0703551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32303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5560187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10039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7791573" name=""/>
            <p:cNvCxnSpPr>
              <a:cxnSpLocks/>
            </p:cNvCxnSpPr>
            <p:nvPr/>
          </p:nvCxnSpPr>
          <p:spPr bwMode="auto">
            <a:xfrm rot="0" flipH="0" flipV="0">
              <a:off x="445167" y="528829"/>
              <a:ext cx="126331" cy="1117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9556689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5520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9660997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3293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0487319" name=""/>
            <p:cNvCxnSpPr>
              <a:cxnSpLocks/>
            </p:cNvCxnSpPr>
            <p:nvPr/>
          </p:nvCxnSpPr>
          <p:spPr bwMode="auto">
            <a:xfrm rot="0" flipH="0" flipV="1">
              <a:off x="445167" y="640613"/>
              <a:ext cx="126331" cy="11720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710006" name=""/>
          <p:cNvGrpSpPr/>
          <p:nvPr/>
        </p:nvGrpSpPr>
        <p:grpSpPr bwMode="auto">
          <a:xfrm>
            <a:off x="3877267" y="2964733"/>
            <a:ext cx="734121" cy="839126"/>
            <a:chOff x="0" y="0"/>
            <a:chExt cx="734121" cy="839126"/>
          </a:xfrm>
        </p:grpSpPr>
        <p:sp>
          <p:nvSpPr>
            <p:cNvPr id="1073094371" name=""/>
            <p:cNvSpPr/>
            <p:nvPr/>
          </p:nvSpPr>
          <p:spPr bwMode="auto">
            <a:xfrm flipH="0" flipV="0">
              <a:off x="0" y="12448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63823850" name=""/>
            <p:cNvSpPr/>
            <p:nvPr/>
          </p:nvSpPr>
          <p:spPr bwMode="auto">
            <a:xfrm flipH="0" flipV="0">
              <a:off x="0" y="347118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309013687" name=""/>
            <p:cNvSpPr/>
            <p:nvPr/>
          </p:nvSpPr>
          <p:spPr bwMode="auto">
            <a:xfrm flipH="0" flipV="0">
              <a:off x="0" y="559302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776266430" name=""/>
            <p:cNvSpPr/>
            <p:nvPr/>
          </p:nvSpPr>
          <p:spPr bwMode="auto">
            <a:xfrm flipH="0" flipV="0">
              <a:off x="282544" y="0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22677352" name=""/>
            <p:cNvSpPr/>
            <p:nvPr/>
          </p:nvSpPr>
          <p:spPr bwMode="auto">
            <a:xfrm flipH="0" flipV="0">
              <a:off x="282544" y="218531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08931122" name=""/>
            <p:cNvSpPr/>
            <p:nvPr/>
          </p:nvSpPr>
          <p:spPr bwMode="auto">
            <a:xfrm flipH="0" flipV="0">
              <a:off x="282544" y="447518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969633822" name=""/>
            <p:cNvSpPr/>
            <p:nvPr/>
          </p:nvSpPr>
          <p:spPr bwMode="auto">
            <a:xfrm flipH="0" flipV="0">
              <a:off x="282544" y="676504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505629108" name=""/>
            <p:cNvSpPr/>
            <p:nvPr/>
          </p:nvSpPr>
          <p:spPr bwMode="auto">
            <a:xfrm flipH="0" flipV="0">
              <a:off x="571500" y="12448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932713074" name=""/>
            <p:cNvSpPr/>
            <p:nvPr/>
          </p:nvSpPr>
          <p:spPr bwMode="auto">
            <a:xfrm flipH="0" flipV="0">
              <a:off x="571500" y="347118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400309422" name=""/>
            <p:cNvSpPr/>
            <p:nvPr/>
          </p:nvSpPr>
          <p:spPr bwMode="auto">
            <a:xfrm flipH="0" flipV="0">
              <a:off x="571500" y="559302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1509251346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1244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501221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9404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49640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32303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707493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5520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6699458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347118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7575141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12858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0810225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10039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2248836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3293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7325530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55930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3015375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34076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5129860" name=""/>
            <p:cNvCxnSpPr>
              <a:cxnSpLocks/>
            </p:cNvCxnSpPr>
            <p:nvPr/>
          </p:nvCxnSpPr>
          <p:spPr bwMode="auto">
            <a:xfrm rot="0" flipH="0" flipV="1">
              <a:off x="162621" y="528829"/>
              <a:ext cx="119922" cy="1117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0977554" name=""/>
            <p:cNvCxnSpPr>
              <a:cxnSpLocks/>
            </p:cNvCxnSpPr>
            <p:nvPr/>
          </p:nvCxnSpPr>
          <p:spPr bwMode="auto">
            <a:xfrm rot="0" flipH="0" flipV="0">
              <a:off x="162621" y="640613"/>
              <a:ext cx="119922" cy="11720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112454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1244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764246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347118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9498390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55930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9918513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9404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3999945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12858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6079206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34076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3097071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32303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2008337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10039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172907" name=""/>
            <p:cNvCxnSpPr>
              <a:cxnSpLocks/>
            </p:cNvCxnSpPr>
            <p:nvPr/>
          </p:nvCxnSpPr>
          <p:spPr bwMode="auto">
            <a:xfrm rot="0" flipH="0" flipV="0">
              <a:off x="445167" y="528829"/>
              <a:ext cx="126331" cy="1117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7396642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5520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7813192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3293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3884895" name=""/>
            <p:cNvCxnSpPr>
              <a:cxnSpLocks/>
            </p:cNvCxnSpPr>
            <p:nvPr/>
          </p:nvCxnSpPr>
          <p:spPr bwMode="auto">
            <a:xfrm rot="0" flipH="0" flipV="1">
              <a:off x="445167" y="640613"/>
              <a:ext cx="126331" cy="11720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1067964" name=""/>
          <p:cNvSpPr txBox="1"/>
          <p:nvPr/>
        </p:nvSpPr>
        <p:spPr bwMode="auto">
          <a:xfrm flipH="0" flipV="0">
            <a:off x="4039887" y="2578549"/>
            <a:ext cx="458855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>
                <a:latin typeface="Hack"/>
                <a:ea typeface="Hack"/>
                <a:cs typeface="Hack"/>
              </a:rPr>
              <a:t>OR</a:t>
            </a:r>
            <a:endParaRPr>
              <a:latin typeface="Hack"/>
              <a:cs typeface="Hack"/>
            </a:endParaRPr>
          </a:p>
        </p:txBody>
      </p:sp>
      <p:sp>
        <p:nvSpPr>
          <p:cNvPr id="282514112" name=""/>
          <p:cNvSpPr/>
          <p:nvPr/>
        </p:nvSpPr>
        <p:spPr bwMode="auto">
          <a:xfrm flipH="0" flipV="0">
            <a:off x="2984364" y="2587245"/>
            <a:ext cx="778261" cy="38332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>
              <a:lumMod val="65000"/>
              <a:lumOff val="35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7817402" name=""/>
          <p:cNvSpPr txBox="1"/>
          <p:nvPr/>
        </p:nvSpPr>
        <p:spPr bwMode="auto">
          <a:xfrm flipH="0" flipV="0">
            <a:off x="831693" y="3805535"/>
            <a:ext cx="5215163" cy="20120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def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</a:t>
            </a:r>
            <a:r>
              <a:rPr sz="1100" b="1" i="0" u="none">
                <a:solidFill>
                  <a:srgbClr val="990000"/>
                </a:solidFill>
                <a:latin typeface="Hack"/>
                <a:ea typeface="Hack"/>
                <a:cs typeface="Hack"/>
              </a:rPr>
              <a:t>crossover_shuffle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self, parents: [NeuralNetwork]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):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n_of_parents = </a:t>
            </a:r>
            <a:r>
              <a:rPr sz="1100" b="0" i="0" u="none">
                <a:solidFill>
                  <a:srgbClr val="0086B3"/>
                </a:solidFill>
                <a:latin typeface="Hack"/>
                <a:ea typeface="Hack"/>
                <a:cs typeface="Hack"/>
              </a:rPr>
              <a:t>len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(parents)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child = copy.deepcopy(parents[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0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])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n_of_layers = </a:t>
            </a:r>
            <a:r>
              <a:rPr sz="1100" b="0" i="0" u="none">
                <a:solidFill>
                  <a:srgbClr val="0086B3"/>
                </a:solidFill>
                <a:latin typeface="Hack"/>
                <a:ea typeface="Hack"/>
                <a:cs typeface="Hack"/>
              </a:rPr>
              <a:t>len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(child.layers)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parent_id = 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0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for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i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in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</a:t>
            </a:r>
            <a:r>
              <a:rPr sz="1100" b="0" i="0" u="none">
                <a:solidFill>
                  <a:srgbClr val="0086B3"/>
                </a:solidFill>
                <a:latin typeface="Hack"/>
                <a:ea typeface="Hack"/>
                <a:cs typeface="Hack"/>
              </a:rPr>
              <a:t>range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(n_of_layers):</a:t>
            </a:r>
            <a:endParaRPr sz="1100" b="0" i="0" u="none">
              <a:solidFill>
                <a:srgbClr val="333333"/>
              </a:solidFill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  parent_id = i % n_of_parents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  child.layers[i] = parents[parent_id].layers[i]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  parent_id += 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1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return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child</a:t>
            </a:r>
            <a:endParaRPr sz="1600">
              <a:latin typeface="Hack"/>
              <a:cs typeface="Hack"/>
            </a:endParaRPr>
          </a:p>
        </p:txBody>
      </p:sp>
      <p:grpSp>
        <p:nvGrpSpPr>
          <p:cNvPr id="1025716178" name=""/>
          <p:cNvGrpSpPr/>
          <p:nvPr/>
        </p:nvGrpSpPr>
        <p:grpSpPr bwMode="auto">
          <a:xfrm>
            <a:off x="9634491" y="2328369"/>
            <a:ext cx="734121" cy="839126"/>
            <a:chOff x="0" y="0"/>
            <a:chExt cx="734121" cy="839126"/>
          </a:xfrm>
        </p:grpSpPr>
        <p:sp>
          <p:nvSpPr>
            <p:cNvPr id="1165346958" name=""/>
            <p:cNvSpPr/>
            <p:nvPr/>
          </p:nvSpPr>
          <p:spPr bwMode="auto">
            <a:xfrm flipH="0" flipV="0">
              <a:off x="0" y="124483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03221158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340610982" name=""/>
            <p:cNvSpPr/>
            <p:nvPr/>
          </p:nvSpPr>
          <p:spPr bwMode="auto">
            <a:xfrm flipH="0" flipV="0">
              <a:off x="0" y="559302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265245691" name=""/>
            <p:cNvSpPr/>
            <p:nvPr/>
          </p:nvSpPr>
          <p:spPr bwMode="auto">
            <a:xfrm flipH="0" flipV="0">
              <a:off x="282544" y="0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452936957" name=""/>
            <p:cNvSpPr/>
            <p:nvPr/>
          </p:nvSpPr>
          <p:spPr bwMode="auto">
            <a:xfrm flipH="0" flipV="0">
              <a:off x="282544" y="218531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147566979" name=""/>
            <p:cNvSpPr/>
            <p:nvPr/>
          </p:nvSpPr>
          <p:spPr bwMode="auto">
            <a:xfrm flipH="0" flipV="0">
              <a:off x="282544" y="447518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993058684" name=""/>
            <p:cNvSpPr/>
            <p:nvPr/>
          </p:nvSpPr>
          <p:spPr bwMode="auto">
            <a:xfrm flipH="0" flipV="0">
              <a:off x="282544" y="676504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921755851" name=""/>
            <p:cNvSpPr/>
            <p:nvPr/>
          </p:nvSpPr>
          <p:spPr bwMode="auto">
            <a:xfrm flipH="0" flipV="0">
              <a:off x="571500" y="124483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547929008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381657059" name=""/>
            <p:cNvSpPr/>
            <p:nvPr/>
          </p:nvSpPr>
          <p:spPr bwMode="auto">
            <a:xfrm flipH="0" flipV="0">
              <a:off x="571500" y="559302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1334290715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1244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9304364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94047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0770127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32303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9693212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55201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5519004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34711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0885582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128586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8912503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100397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9011766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3293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7843933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559302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6904292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34076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8928434" name=""/>
            <p:cNvCxnSpPr>
              <a:cxnSpLocks/>
            </p:cNvCxnSpPr>
            <p:nvPr/>
          </p:nvCxnSpPr>
          <p:spPr bwMode="auto">
            <a:xfrm rot="0" flipH="0" flipV="1">
              <a:off x="162621" y="528829"/>
              <a:ext cx="119922" cy="1117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5077176" name=""/>
            <p:cNvCxnSpPr>
              <a:cxnSpLocks/>
            </p:cNvCxnSpPr>
            <p:nvPr/>
          </p:nvCxnSpPr>
          <p:spPr bwMode="auto">
            <a:xfrm rot="0" flipH="0" flipV="0">
              <a:off x="162621" y="640613"/>
              <a:ext cx="119922" cy="117200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9446776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1244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680894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34711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8018043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559302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0632132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94047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97320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128586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268518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34076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2249232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32303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1953691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100397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3945928" name=""/>
            <p:cNvCxnSpPr>
              <a:cxnSpLocks/>
            </p:cNvCxnSpPr>
            <p:nvPr/>
          </p:nvCxnSpPr>
          <p:spPr bwMode="auto">
            <a:xfrm rot="0" flipH="0" flipV="0">
              <a:off x="445167" y="528829"/>
              <a:ext cx="126331" cy="1117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9234533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55201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0259721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3293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8341774" name=""/>
            <p:cNvCxnSpPr>
              <a:cxnSpLocks/>
            </p:cNvCxnSpPr>
            <p:nvPr/>
          </p:nvCxnSpPr>
          <p:spPr bwMode="auto">
            <a:xfrm rot="0" flipH="0" flipV="1">
              <a:off x="445167" y="640613"/>
              <a:ext cx="126331" cy="117200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3205727" name=""/>
          <p:cNvSpPr/>
          <p:nvPr/>
        </p:nvSpPr>
        <p:spPr bwMode="auto">
          <a:xfrm flipH="0" flipV="0">
            <a:off x="8605164" y="2572979"/>
            <a:ext cx="778261" cy="38332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>
              <a:lumMod val="65000"/>
              <a:lumOff val="35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45744897" name=""/>
          <p:cNvGrpSpPr/>
          <p:nvPr/>
        </p:nvGrpSpPr>
        <p:grpSpPr bwMode="auto">
          <a:xfrm>
            <a:off x="7535797" y="1651539"/>
            <a:ext cx="734121" cy="839126"/>
            <a:chOff x="0" y="0"/>
            <a:chExt cx="734121" cy="839126"/>
          </a:xfrm>
        </p:grpSpPr>
        <p:sp>
          <p:nvSpPr>
            <p:cNvPr id="749556197" name=""/>
            <p:cNvSpPr/>
            <p:nvPr/>
          </p:nvSpPr>
          <p:spPr bwMode="auto">
            <a:xfrm flipH="0" flipV="0">
              <a:off x="0" y="12448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649164571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99195492" name=""/>
            <p:cNvSpPr/>
            <p:nvPr/>
          </p:nvSpPr>
          <p:spPr bwMode="auto">
            <a:xfrm flipH="0" flipV="0">
              <a:off x="0" y="559302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374223936" name=""/>
            <p:cNvSpPr/>
            <p:nvPr/>
          </p:nvSpPr>
          <p:spPr bwMode="auto">
            <a:xfrm flipH="0" flipV="0">
              <a:off x="282544" y="0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695392434" name=""/>
            <p:cNvSpPr/>
            <p:nvPr/>
          </p:nvSpPr>
          <p:spPr bwMode="auto">
            <a:xfrm flipH="0" flipV="0">
              <a:off x="282544" y="218531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233768973" name=""/>
            <p:cNvSpPr/>
            <p:nvPr/>
          </p:nvSpPr>
          <p:spPr bwMode="auto">
            <a:xfrm flipH="0" flipV="0">
              <a:off x="282544" y="447518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383865430" name=""/>
            <p:cNvSpPr/>
            <p:nvPr/>
          </p:nvSpPr>
          <p:spPr bwMode="auto">
            <a:xfrm flipH="0" flipV="0">
              <a:off x="282544" y="676504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664018013" name=""/>
            <p:cNvSpPr/>
            <p:nvPr/>
          </p:nvSpPr>
          <p:spPr bwMode="auto">
            <a:xfrm flipH="0" flipV="0">
              <a:off x="571500" y="12448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315234830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557969013" name=""/>
            <p:cNvSpPr/>
            <p:nvPr/>
          </p:nvSpPr>
          <p:spPr bwMode="auto">
            <a:xfrm flipH="0" flipV="0">
              <a:off x="571500" y="559302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32130830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1244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7524111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9404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3803076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32303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996259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5520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28647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3471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851050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12858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1133538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10039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515361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3293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2877462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55930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1782099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34076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152805" name=""/>
            <p:cNvCxnSpPr>
              <a:cxnSpLocks/>
            </p:cNvCxnSpPr>
            <p:nvPr/>
          </p:nvCxnSpPr>
          <p:spPr bwMode="auto">
            <a:xfrm rot="0" flipH="0" flipV="1">
              <a:off x="162621" y="528829"/>
              <a:ext cx="119922" cy="1117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2525127" name=""/>
            <p:cNvCxnSpPr>
              <a:cxnSpLocks/>
            </p:cNvCxnSpPr>
            <p:nvPr/>
          </p:nvCxnSpPr>
          <p:spPr bwMode="auto">
            <a:xfrm rot="0" flipH="0" flipV="0">
              <a:off x="162621" y="640613"/>
              <a:ext cx="119922" cy="11720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7772342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1244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3815155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3471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737895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55930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443165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9404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4628144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12858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7809369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34076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6828237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32303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5552065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10039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6411763" name=""/>
            <p:cNvCxnSpPr>
              <a:cxnSpLocks/>
            </p:cNvCxnSpPr>
            <p:nvPr/>
          </p:nvCxnSpPr>
          <p:spPr bwMode="auto">
            <a:xfrm rot="0" flipH="0" flipV="0">
              <a:off x="445167" y="528829"/>
              <a:ext cx="126331" cy="1117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347021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5520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8246711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3293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1565373" name=""/>
            <p:cNvCxnSpPr>
              <a:cxnSpLocks/>
            </p:cNvCxnSpPr>
            <p:nvPr/>
          </p:nvCxnSpPr>
          <p:spPr bwMode="auto">
            <a:xfrm rot="0" flipH="0" flipV="1">
              <a:off x="445167" y="640613"/>
              <a:ext cx="126331" cy="11720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06591674" name=""/>
          <p:cNvGrpSpPr/>
          <p:nvPr/>
        </p:nvGrpSpPr>
        <p:grpSpPr bwMode="auto">
          <a:xfrm>
            <a:off x="7535797" y="2927908"/>
            <a:ext cx="734121" cy="839126"/>
            <a:chOff x="0" y="0"/>
            <a:chExt cx="734121" cy="839126"/>
          </a:xfrm>
        </p:grpSpPr>
        <p:sp>
          <p:nvSpPr>
            <p:cNvPr id="1901271184" name=""/>
            <p:cNvSpPr/>
            <p:nvPr/>
          </p:nvSpPr>
          <p:spPr bwMode="auto">
            <a:xfrm flipH="0" flipV="0">
              <a:off x="0" y="12448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742624224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873657178" name=""/>
            <p:cNvSpPr/>
            <p:nvPr/>
          </p:nvSpPr>
          <p:spPr bwMode="auto">
            <a:xfrm flipH="0" flipV="0">
              <a:off x="0" y="559302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21658966" name=""/>
            <p:cNvSpPr/>
            <p:nvPr/>
          </p:nvSpPr>
          <p:spPr bwMode="auto">
            <a:xfrm flipH="0" flipV="0">
              <a:off x="282544" y="0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77817865" name=""/>
            <p:cNvSpPr/>
            <p:nvPr/>
          </p:nvSpPr>
          <p:spPr bwMode="auto">
            <a:xfrm flipH="0" flipV="0">
              <a:off x="282544" y="218531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754141134" name=""/>
            <p:cNvSpPr/>
            <p:nvPr/>
          </p:nvSpPr>
          <p:spPr bwMode="auto">
            <a:xfrm flipH="0" flipV="0">
              <a:off x="282544" y="447518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16505658" name=""/>
            <p:cNvSpPr/>
            <p:nvPr/>
          </p:nvSpPr>
          <p:spPr bwMode="auto">
            <a:xfrm flipH="0" flipV="0">
              <a:off x="282544" y="676504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794700812" name=""/>
            <p:cNvSpPr/>
            <p:nvPr/>
          </p:nvSpPr>
          <p:spPr bwMode="auto">
            <a:xfrm flipH="0" flipV="0">
              <a:off x="571500" y="12448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77718435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816884958" name=""/>
            <p:cNvSpPr/>
            <p:nvPr/>
          </p:nvSpPr>
          <p:spPr bwMode="auto">
            <a:xfrm flipH="0" flipV="0">
              <a:off x="571500" y="559302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1464265621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1244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7566769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9404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8468288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32303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297316" name=""/>
            <p:cNvCxnSpPr>
              <a:cxnSpLocks/>
            </p:cNvCxnSpPr>
            <p:nvPr/>
          </p:nvCxnSpPr>
          <p:spPr bwMode="auto">
            <a:xfrm rot="0" flipH="0" flipV="0">
              <a:off x="162621" y="205794"/>
              <a:ext cx="119922" cy="5520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8396896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3471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679735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12858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717083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10039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6835049" name=""/>
            <p:cNvCxnSpPr>
              <a:cxnSpLocks/>
            </p:cNvCxnSpPr>
            <p:nvPr/>
          </p:nvCxnSpPr>
          <p:spPr bwMode="auto">
            <a:xfrm rot="0" flipH="0" flipV="0">
              <a:off x="162621" y="428430"/>
              <a:ext cx="119922" cy="3293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2725475" name=""/>
            <p:cNvCxnSpPr>
              <a:cxnSpLocks/>
            </p:cNvCxnSpPr>
            <p:nvPr/>
          </p:nvCxnSpPr>
          <p:spPr bwMode="auto">
            <a:xfrm rot="0" flipH="0" flipV="1">
              <a:off x="162621" y="81309"/>
              <a:ext cx="119922" cy="55930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1760231" name=""/>
            <p:cNvCxnSpPr>
              <a:cxnSpLocks/>
            </p:cNvCxnSpPr>
            <p:nvPr/>
          </p:nvCxnSpPr>
          <p:spPr bwMode="auto">
            <a:xfrm rot="0" flipH="0" flipV="1">
              <a:off x="162621" y="299842"/>
              <a:ext cx="119922" cy="34076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2156084" name=""/>
            <p:cNvCxnSpPr>
              <a:cxnSpLocks/>
            </p:cNvCxnSpPr>
            <p:nvPr/>
          </p:nvCxnSpPr>
          <p:spPr bwMode="auto">
            <a:xfrm rot="0" flipH="0" flipV="1">
              <a:off x="162621" y="528829"/>
              <a:ext cx="119922" cy="1117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1531598" name=""/>
            <p:cNvCxnSpPr>
              <a:cxnSpLocks/>
            </p:cNvCxnSpPr>
            <p:nvPr/>
          </p:nvCxnSpPr>
          <p:spPr bwMode="auto">
            <a:xfrm rot="0" flipH="0" flipV="0">
              <a:off x="162621" y="640613"/>
              <a:ext cx="119922" cy="11720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535506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1244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082061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3471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9830540" name=""/>
            <p:cNvCxnSpPr>
              <a:cxnSpLocks/>
            </p:cNvCxnSpPr>
            <p:nvPr/>
          </p:nvCxnSpPr>
          <p:spPr bwMode="auto">
            <a:xfrm rot="0" flipH="0" flipV="0">
              <a:off x="445167" y="81309"/>
              <a:ext cx="126331" cy="55930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412133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9404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9393806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12858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020550" name=""/>
            <p:cNvCxnSpPr>
              <a:cxnSpLocks/>
            </p:cNvCxnSpPr>
            <p:nvPr/>
          </p:nvCxnSpPr>
          <p:spPr bwMode="auto">
            <a:xfrm rot="0" flipH="0" flipV="0">
              <a:off x="445167" y="299842"/>
              <a:ext cx="126331" cy="34076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2768075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32303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5390128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10039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5473345" name=""/>
            <p:cNvCxnSpPr>
              <a:cxnSpLocks/>
            </p:cNvCxnSpPr>
            <p:nvPr/>
          </p:nvCxnSpPr>
          <p:spPr bwMode="auto">
            <a:xfrm rot="0" flipH="0" flipV="0">
              <a:off x="445167" y="528829"/>
              <a:ext cx="126331" cy="1117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7941311" name=""/>
            <p:cNvCxnSpPr>
              <a:cxnSpLocks/>
            </p:cNvCxnSpPr>
            <p:nvPr/>
          </p:nvCxnSpPr>
          <p:spPr bwMode="auto">
            <a:xfrm rot="0" flipH="0" flipV="1">
              <a:off x="445167" y="205794"/>
              <a:ext cx="126331" cy="5520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9499689" name=""/>
            <p:cNvCxnSpPr>
              <a:cxnSpLocks/>
            </p:cNvCxnSpPr>
            <p:nvPr/>
          </p:nvCxnSpPr>
          <p:spPr bwMode="auto">
            <a:xfrm rot="0" flipH="0" flipV="1">
              <a:off x="445167" y="428430"/>
              <a:ext cx="126331" cy="3293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7830228" name=""/>
            <p:cNvCxnSpPr>
              <a:cxnSpLocks/>
            </p:cNvCxnSpPr>
            <p:nvPr/>
          </p:nvCxnSpPr>
          <p:spPr bwMode="auto">
            <a:xfrm rot="0" flipH="0" flipV="1">
              <a:off x="445167" y="640613"/>
              <a:ext cx="126331" cy="11720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2664444" name=""/>
          <p:cNvSpPr/>
          <p:nvPr/>
        </p:nvSpPr>
        <p:spPr bwMode="auto">
          <a:xfrm flipH="0" flipV="0">
            <a:off x="7751102" y="2545902"/>
            <a:ext cx="323849" cy="323849"/>
          </a:xfrm>
          <a:prstGeom prst="hear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latin typeface="Hack"/>
              <a:cs typeface="Hack"/>
            </a:endParaRPr>
          </a:p>
        </p:txBody>
      </p:sp>
      <p:sp>
        <p:nvSpPr>
          <p:cNvPr id="596497269" name=""/>
          <p:cNvSpPr txBox="1"/>
          <p:nvPr/>
        </p:nvSpPr>
        <p:spPr bwMode="auto">
          <a:xfrm flipH="0" flipV="0">
            <a:off x="6183189" y="3805535"/>
            <a:ext cx="6112997" cy="3094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def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</a:t>
            </a:r>
            <a:r>
              <a:rPr sz="1100" b="1" i="0" u="none">
                <a:solidFill>
                  <a:srgbClr val="990000"/>
                </a:solidFill>
                <a:latin typeface="Hack"/>
                <a:ea typeface="Hack"/>
                <a:cs typeface="Hack"/>
              </a:rPr>
              <a:t>crossover_average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self, parents: [NeuralNetwork]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):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n_of_parents = </a:t>
            </a:r>
            <a:r>
              <a:rPr sz="1100" b="0" i="0" u="none">
                <a:solidFill>
                  <a:srgbClr val="0086B3"/>
                </a:solidFill>
                <a:latin typeface="Hack"/>
                <a:ea typeface="Hack"/>
                <a:cs typeface="Hack"/>
              </a:rPr>
              <a:t>len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(parents)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</a:t>
            </a:r>
            <a:r>
              <a:rPr lang="en-US" sz="1100" b="0" i="0" u="none" strike="noStrike" cap="none" spc="0">
                <a:solidFill>
                  <a:srgbClr val="333333"/>
                </a:solidFill>
                <a:latin typeface="Hack"/>
                <a:ea typeface="Hack"/>
                <a:cs typeface="Hack"/>
              </a:rPr>
              <a:t>child = copy.deepcopy(parents[</a:t>
            </a:r>
            <a:r>
              <a:rPr lang="en-US" sz="1100" b="0" i="0" u="none" strike="noStrike" cap="none" spc="0">
                <a:solidFill>
                  <a:srgbClr val="008080"/>
                </a:solidFill>
                <a:latin typeface="Hack"/>
                <a:ea typeface="Hack"/>
                <a:cs typeface="Hack"/>
              </a:rPr>
              <a:t>0</a:t>
            </a:r>
            <a:r>
              <a:rPr lang="en-US" sz="1100" b="0" i="0" u="none" strike="noStrike" cap="none" spc="0">
                <a:solidFill>
                  <a:srgbClr val="333333"/>
                </a:solidFill>
                <a:latin typeface="Hack"/>
                <a:ea typeface="Hack"/>
                <a:cs typeface="Hack"/>
              </a:rPr>
              <a:t>])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n_of_layers = </a:t>
            </a:r>
            <a:r>
              <a:rPr sz="1100" b="0" i="0" u="none">
                <a:solidFill>
                  <a:srgbClr val="0086B3"/>
                </a:solidFill>
                <a:latin typeface="Hack"/>
                <a:ea typeface="Hack"/>
                <a:cs typeface="Hack"/>
              </a:rPr>
              <a:t>len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(child.layers)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for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i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in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</a:t>
            </a:r>
            <a:r>
              <a:rPr sz="1100" b="0" i="0" u="none">
                <a:solidFill>
                  <a:srgbClr val="0086B3"/>
                </a:solidFill>
                <a:latin typeface="Hack"/>
                <a:ea typeface="Hack"/>
                <a:cs typeface="Hack"/>
              </a:rPr>
              <a:t>range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(n_of_layers):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avg_layer_weights=np.zeros(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	np.shape(parents[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0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].layers[i].synaptic_weights)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	)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for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j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in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</a:t>
            </a:r>
            <a:r>
              <a:rPr sz="1100" b="0" i="0" u="none">
                <a:solidFill>
                  <a:srgbClr val="0086B3"/>
                </a:solidFill>
                <a:latin typeface="Hack"/>
                <a:ea typeface="Hack"/>
                <a:cs typeface="Hack"/>
              </a:rPr>
              <a:t>range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(n_of_parents):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  avg_layer_weights += np.array(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		parents[j].layers[i].synaptic_weights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		)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avg_layer_weights = avg_layer_weights / n_of_parents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child.layers[i].synaptic_weights = avg_layer_weights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</a:t>
            </a:r>
            <a:endParaRPr sz="1600"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return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child</a:t>
            </a:r>
            <a:endParaRPr sz="1600">
              <a:latin typeface="Hack"/>
              <a:cs typeface="Hack"/>
            </a:endParaRPr>
          </a:p>
        </p:txBody>
      </p:sp>
      <p:pic>
        <p:nvPicPr>
          <p:cNvPr id="206014205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0920091" y="58079"/>
            <a:ext cx="1191991" cy="11919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2304938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9678838" y="74082"/>
            <a:ext cx="2428494" cy="1359956"/>
          </a:xfrm>
          <a:prstGeom prst="rect">
            <a:avLst/>
          </a:prstGeom>
        </p:spPr>
      </p:pic>
      <p:sp>
        <p:nvSpPr>
          <p:cNvPr id="1963678548" name="Content Placeholder 2"/>
          <p:cNvSpPr>
            <a:spLocks noGrp="1"/>
          </p:cNvSpPr>
          <p:nvPr/>
        </p:nvSpPr>
        <p:spPr bwMode="auto">
          <a:xfrm flipH="0" flipV="0">
            <a:off x="838197" y="1984373"/>
            <a:ext cx="5257981" cy="3874495"/>
          </a:xfr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999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99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  <a:defRPr/>
            </a:pPr>
            <a:r>
              <a:rPr u="sng">
                <a:latin typeface="Hack"/>
                <a:ea typeface="Hack"/>
                <a:cs typeface="Hack"/>
              </a:rPr>
              <a:t>Offset</a:t>
            </a:r>
            <a:endParaRPr>
              <a:latin typeface="Hack"/>
              <a:cs typeface="Hack"/>
            </a:endParaRPr>
          </a:p>
          <a:p>
            <a:pPr marL="0" indent="0" algn="ctr">
              <a:buFont typeface="Arial"/>
              <a:buNone/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Weight</m:t>
                      </m:r>
                      <m:r>
                        <m:rPr>
                          <m:sty m:val="i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r>
                        <m:rPr>
                          <m:sty m:val="i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Weight</m:t>
                      </m:r>
                      <m:r>
                        <m:rPr>
                          <m:sty m:val="i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+offset</m:t>
                      </m:r>
                    </m:oMath>
                  </m:oMathPara>
                </a14:m>
              </mc:Choice>
              <mc:Fallback/>
            </mc:AlternateContent>
            <a:endParaRPr i="1">
              <a:latin typeface="Cambria Math"/>
              <a:ea typeface="Cambria Math"/>
              <a:cs typeface="Cambria Math"/>
            </a:endParaRPr>
          </a:p>
          <a:p>
            <a:pPr marL="0" indent="0" algn="ctr">
              <a:buFont typeface="Arial"/>
              <a:buNone/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offset</m:t>
                      </m:r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 </m:t>
                      </m:r>
                      <m:r>
                        <m:rPr>
                          <m:sty m:val="p"/>
                        </m:rPr>
                        <a:rPr lang="en-US" sz="2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∈</m:t>
                      </m:r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 [-0.1, 0.1]</m:t>
                      </m:r>
                    </m:oMath>
                  </m:oMathPara>
                </a14:m>
              </mc:Choice>
              <mc:Fallback/>
            </mc:AlternateContent>
            <a:endParaRPr>
              <a:latin typeface="Cambria Math"/>
              <a:ea typeface="Cambria Math"/>
              <a:cs typeface="Cambria Math"/>
            </a:endParaRPr>
          </a:p>
          <a:p>
            <a:pPr algn="l">
              <a:defRPr/>
            </a:pPr>
            <a:r>
              <a:rPr>
                <a:latin typeface="Hack"/>
                <a:ea typeface="Hack"/>
                <a:cs typeface="Hack"/>
              </a:rPr>
              <a:t>Offset probability: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f>
                        <m:fPr>
                          <m:ctrlPr>
                            <a:rPr lang="en-US" sz="2800" b="0" i="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sz="2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2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p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sz="2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m</m:t>
                              </m:r>
                            </m:sub>
                          </m:sSub>
                        </m:num>
                        <m:den>
                          <m:r>
                            <m:rPr>
                              <m:sty m:val="p"/>
                            </m:rPr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>
              <a:latin typeface="Hack"/>
              <a:cs typeface="Hack"/>
            </a:endParaRPr>
          </a:p>
        </p:txBody>
      </p:sp>
      <p:sp>
        <p:nvSpPr>
          <p:cNvPr id="390572237" name="Content Placeholder 2"/>
          <p:cNvSpPr>
            <a:spLocks noGrp="1"/>
          </p:cNvSpPr>
          <p:nvPr/>
        </p:nvSpPr>
        <p:spPr bwMode="auto">
          <a:xfrm flipH="0" flipV="0">
            <a:off x="6095997" y="1984373"/>
            <a:ext cx="5257981" cy="3874495"/>
          </a:xfr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999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99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  <a:defRPr/>
            </a:pPr>
            <a:r>
              <a:rPr u="sng">
                <a:latin typeface="Hack"/>
                <a:ea typeface="Hack"/>
                <a:cs typeface="Hack"/>
              </a:rPr>
              <a:t>Scale</a:t>
            </a:r>
            <a:endParaRPr>
              <a:latin typeface="Hack"/>
              <a:ea typeface="Hack"/>
              <a:cs typeface="Hack"/>
            </a:endParaRPr>
          </a:p>
          <a:p>
            <a:pPr marL="0" indent="0" algn="ctr">
              <a:buFont typeface="Arial"/>
              <a:buNone/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 </m:t>
                      </m:r>
                      <m:r>
                        <m:rPr>
                          <m:sty m:val="bi"/>
                        </m:rPr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Weight</m:t>
                      </m:r>
                      <m:r>
                        <m:rPr>
                          <m:sty m:val="i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r>
                        <m:rPr>
                          <m:sty m:val="i"/>
                        </m:rPr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Weight</m:t>
                      </m:r>
                      <m:r>
                        <m:rPr>
                          <m:sty m:val="i"/>
                        </m:rPr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×scale</m:t>
                      </m:r>
                    </m:oMath>
                  </m:oMathPara>
                </a14:m>
              </mc:Choice>
              <mc:Fallback/>
            </mc:AlternateContent>
            <a:endParaRPr sz="2800" i="1">
              <a:latin typeface="Cambria Math"/>
              <a:ea typeface="Cambria Math"/>
              <a:cs typeface="Cambria Math"/>
            </a:endParaRPr>
          </a:p>
          <a:p>
            <a:pPr marL="0" indent="0" algn="ctr">
              <a:buFont typeface="Arial"/>
              <a:buNone/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scale</m:t>
                      </m:r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 </m:t>
                      </m:r>
                      <m:r>
                        <m:rPr>
                          <m:sty m:val="p"/>
                        </m:rPr>
                        <a:rPr lang="en-US" sz="2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∈</m:t>
                      </m:r>
                      <m:r>
                        <m:rPr/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 </m:t>
                      </m:r>
                      <m:r>
                        <m:rPr/>
                        <a:rPr sz="2800">
                          <a:latin typeface="Cambria Math"/>
                          <a:ea typeface="Cambria Math"/>
                          <a:cs typeface="Cambria Math"/>
                        </a:rPr>
                        <m:t> [0.9, 1.1]</m:t>
                      </m:r>
                    </m:oMath>
                  </m:oMathPara>
                </a14:m>
              </mc:Choice>
              <mc:Fallback/>
            </mc:AlternateContent>
            <a:endParaRPr sz="2800">
              <a:latin typeface="Hack"/>
              <a:cs typeface="Hack"/>
            </a:endParaRPr>
          </a:p>
          <a:p>
            <a:pPr algn="l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</a:rPr>
              <a:t>Scale probability: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f>
                        <m:fPr>
                          <m:ctrlPr>
                            <a:rPr lang="en-US" sz="2800" b="0" i="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  <m:r>
                            <m:rPr>
                              <m:sty m:val="p"/>
                            </m:rPr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×</m:t>
                          </m:r>
                          <m:sSub>
                            <m:sSubPr>
                              <m:ctrlPr>
                                <a:rPr sz="2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2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p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sz="2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m</m:t>
                              </m:r>
                            </m:sub>
                          </m:sSub>
                        </m:num>
                        <m:den>
                          <m:r>
                            <m:rPr>
                              <m:sty m:val="p"/>
                            </m:rPr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</mc:Choice>
              <mc:Fallback/>
            </mc:AlternateContent>
            <a:endParaRPr>
              <a:latin typeface="Hack"/>
              <a:cs typeface="Hack"/>
            </a:endParaRPr>
          </a:p>
        </p:txBody>
      </p:sp>
      <p:sp>
        <p:nvSpPr>
          <p:cNvPr id="1955137772" name=""/>
          <p:cNvSpPr txBox="1"/>
          <p:nvPr/>
        </p:nvSpPr>
        <p:spPr bwMode="auto">
          <a:xfrm flipH="0" flipV="0">
            <a:off x="1392609" y="4195971"/>
            <a:ext cx="10191822" cy="237780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def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</a:t>
            </a:r>
            <a:r>
              <a:rPr sz="1100" b="1" i="0" u="none">
                <a:solidFill>
                  <a:srgbClr val="990000"/>
                </a:solidFill>
                <a:latin typeface="Hack"/>
                <a:ea typeface="Hack"/>
                <a:cs typeface="Hack"/>
              </a:rPr>
              <a:t>mutate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self, child, prob_mut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):</a:t>
            </a:r>
            <a:endParaRPr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mutant = copy.deepcopy(child)</a:t>
            </a:r>
            <a:endParaRPr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for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idx, layer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in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</a:t>
            </a:r>
            <a:r>
              <a:rPr sz="1100" b="0" i="0" u="none">
                <a:solidFill>
                  <a:srgbClr val="0086B3"/>
                </a:solidFill>
                <a:latin typeface="Hack"/>
                <a:ea typeface="Hack"/>
                <a:cs typeface="Hack"/>
              </a:rPr>
              <a:t>enumerate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(child.layers):</a:t>
            </a:r>
            <a:endParaRPr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 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for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idy, weights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in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</a:t>
            </a:r>
            <a:r>
              <a:rPr sz="1100" b="0" i="0" u="none">
                <a:solidFill>
                  <a:srgbClr val="0086B3"/>
                </a:solidFill>
                <a:latin typeface="Hack"/>
                <a:ea typeface="Hack"/>
                <a:cs typeface="Hack"/>
              </a:rPr>
              <a:t>enumerate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(layer.synaptic_weights):</a:t>
            </a:r>
            <a:endParaRPr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     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for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idz, weight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in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</a:t>
            </a:r>
            <a:r>
              <a:rPr sz="1100" b="0" i="0" u="none">
                <a:solidFill>
                  <a:srgbClr val="0086B3"/>
                </a:solidFill>
                <a:latin typeface="Hack"/>
                <a:ea typeface="Hack"/>
                <a:cs typeface="Hack"/>
              </a:rPr>
              <a:t>enumerate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(weights):</a:t>
            </a:r>
            <a:endParaRPr>
              <a:latin typeface="Hack"/>
              <a:cs typeface="Hack"/>
            </a:endParaRPr>
          </a:p>
          <a:p>
            <a:pPr>
              <a:defRPr/>
            </a:pPr>
            <a:endParaRPr sz="1100" b="0" i="0" u="none">
              <a:solidFill>
                <a:srgbClr val="333333"/>
              </a:solidFill>
              <a:latin typeface="Hack"/>
              <a:ea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          random_number = random.random()</a:t>
            </a:r>
            <a:endParaRPr sz="1100" b="0" i="0" u="none">
              <a:solidFill>
                <a:srgbClr val="333333"/>
              </a:solidFill>
              <a:latin typeface="Hack"/>
              <a:ea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         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if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random_number &lt; (prob_mut / 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3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):</a:t>
            </a:r>
            <a:endParaRPr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              mutant.layers[idx].synaptic_weights[idy][idz] += 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random.uniform(-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1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, 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1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) / 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10</a:t>
            </a:r>
            <a:endParaRPr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         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elif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random_number &lt; prob_mut:</a:t>
            </a:r>
            <a:endParaRPr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                mutant.layers[idx].synaptic_weights[idy][idz] *= 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1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+ random.uniform(-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1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, 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1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) / </a:t>
            </a:r>
            <a:r>
              <a:rPr sz="1100" b="0" i="0" u="none">
                <a:solidFill>
                  <a:srgbClr val="008080"/>
                </a:solidFill>
                <a:latin typeface="Hack"/>
                <a:ea typeface="Hack"/>
                <a:cs typeface="Hack"/>
              </a:rPr>
              <a:t>10</a:t>
            </a:r>
            <a:endParaRPr sz="1100" b="0" i="0" u="none">
              <a:solidFill>
                <a:srgbClr val="008080"/>
              </a:solidFill>
              <a:latin typeface="Hack"/>
              <a:ea typeface="Hack"/>
              <a:cs typeface="Hack"/>
            </a:endParaRPr>
          </a:p>
          <a:p>
            <a:pPr>
              <a:defRPr/>
            </a:pPr>
            <a:endParaRPr>
              <a:latin typeface="Hack"/>
              <a:cs typeface="Hack"/>
            </a:endParaRPr>
          </a:p>
          <a:p>
            <a:pPr>
              <a:defRPr/>
            </a:pP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   </a:t>
            </a:r>
            <a:r>
              <a:rPr sz="1100" b="1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return</a:t>
            </a:r>
            <a:r>
              <a:rPr sz="1100" b="0" i="0" u="none">
                <a:solidFill>
                  <a:srgbClr val="333333"/>
                </a:solidFill>
                <a:latin typeface="Hack"/>
                <a:ea typeface="Hack"/>
                <a:cs typeface="Hack"/>
              </a:rPr>
              <a:t> mutant</a:t>
            </a:r>
            <a:endParaRPr>
              <a:latin typeface="Hack"/>
              <a:cs typeface="Hack"/>
            </a:endParaRPr>
          </a:p>
        </p:txBody>
      </p:sp>
      <p:sp>
        <p:nvSpPr>
          <p:cNvPr id="1208871809" name="Content Placeholder 2"/>
          <p:cNvSpPr>
            <a:spLocks noGrp="1"/>
          </p:cNvSpPr>
          <p:nvPr/>
        </p:nvSpPr>
        <p:spPr bwMode="auto">
          <a:xfrm flipH="0" flipV="0">
            <a:off x="838196" y="1434039"/>
            <a:ext cx="8362747" cy="55033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>
            <a:lvl1pPr marL="228600" indent="-228600" algn="l" defTabSz="914400">
              <a:lnSpc>
                <a:spcPct val="90000"/>
              </a:lnSpc>
              <a:spcBef>
                <a:spcPts val="999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99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>
                <a:latin typeface="Hack"/>
                <a:ea typeface="Hack"/>
                <a:cs typeface="Hack"/>
              </a:rPr>
              <a:t>Given a Mutation probability: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4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2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p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2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b="1">
                <a:latin typeface="Hack"/>
                <a:ea typeface="Hack"/>
                <a:cs typeface="Hack"/>
              </a:rPr>
              <a:t> (ex. 9%)</a:t>
            </a:r>
            <a:endParaRPr>
              <a:latin typeface="Hack"/>
              <a:cs typeface="Hack"/>
            </a:endParaRPr>
          </a:p>
        </p:txBody>
      </p:sp>
      <p:sp>
        <p:nvSpPr>
          <p:cNvPr id="1034362449" name="Title 1"/>
          <p:cNvSpPr>
            <a:spLocks noGrp="1"/>
          </p:cNvSpPr>
          <p:nvPr/>
        </p:nvSpPr>
        <p:spPr bwMode="auto">
          <a:xfrm>
            <a:off x="838197" y="-5292"/>
            <a:ext cx="10515600" cy="1325560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4400" b="0" i="0" u="none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</a:rPr>
              <a:t>Mutation Techniques</a:t>
            </a:r>
            <a:endParaRPr sz="4400" baseline="30000">
              <a:latin typeface="Hack"/>
              <a:cs typeface="H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317610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Game with Player Integration</a:t>
            </a:r>
            <a:endParaRPr baseline="30000">
              <a:latin typeface="Hack"/>
              <a:cs typeface="Hack"/>
            </a:endParaRPr>
          </a:p>
        </p:txBody>
      </p:sp>
      <p:sp>
        <p:nvSpPr>
          <p:cNvPr id="1820838117" name=""/>
          <p:cNvSpPr/>
          <p:nvPr/>
        </p:nvSpPr>
        <p:spPr bwMode="auto">
          <a:xfrm flipH="0" flipV="0">
            <a:off x="1093079" y="3386670"/>
            <a:ext cx="1033810" cy="545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/>
          <a:p>
            <a:pPr algn="ctr">
              <a:defRPr/>
            </a:pPr>
            <a:r>
              <a:rPr/>
              <a:t>Main</a:t>
            </a:r>
            <a:endParaRPr/>
          </a:p>
        </p:txBody>
      </p:sp>
      <p:pic>
        <p:nvPicPr>
          <p:cNvPr id="155542764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86524" y="2980115"/>
            <a:ext cx="813109" cy="813109"/>
          </a:xfrm>
          <a:prstGeom prst="rect">
            <a:avLst/>
          </a:prstGeom>
        </p:spPr>
      </p:pic>
      <p:sp>
        <p:nvSpPr>
          <p:cNvPr id="1852863411" name=""/>
          <p:cNvSpPr txBox="1"/>
          <p:nvPr/>
        </p:nvSpPr>
        <p:spPr bwMode="auto">
          <a:xfrm flipH="0" flipV="0">
            <a:off x="3161421" y="3429000"/>
            <a:ext cx="411839" cy="320804"/>
          </a:xfrm>
          <a:prstGeom prst="rect">
            <a:avLst/>
          </a:prstGeom>
          <a:noFill/>
        </p:spPr>
        <p:txBody>
          <a:bodyPr vertOverflow="overflow" horzOverflow="overflow" vert="vert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b="1"/>
              <a:t>...</a:t>
            </a:r>
            <a:endParaRPr b="1"/>
          </a:p>
        </p:txBody>
      </p:sp>
      <p:sp>
        <p:nvSpPr>
          <p:cNvPr id="1220689745" name=""/>
          <p:cNvSpPr/>
          <p:nvPr/>
        </p:nvSpPr>
        <p:spPr bwMode="auto">
          <a:xfrm flipH="0" flipV="0">
            <a:off x="2347591" y="3793224"/>
            <a:ext cx="3658993" cy="1963078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43636633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739420" y="5290764"/>
            <a:ext cx="741740" cy="741740"/>
          </a:xfrm>
          <a:prstGeom prst="rect">
            <a:avLst/>
          </a:prstGeom>
        </p:spPr>
      </p:pic>
      <p:sp>
        <p:nvSpPr>
          <p:cNvPr id="238782195" name=""/>
          <p:cNvSpPr/>
          <p:nvPr/>
        </p:nvSpPr>
        <p:spPr bwMode="auto">
          <a:xfrm flipH="0" flipV="0">
            <a:off x="2347591" y="1465920"/>
            <a:ext cx="3658993" cy="1963078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4881869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739420" y="2963460"/>
            <a:ext cx="741740" cy="741740"/>
          </a:xfrm>
          <a:prstGeom prst="rect">
            <a:avLst/>
          </a:prstGeom>
        </p:spPr>
      </p:pic>
      <p:sp>
        <p:nvSpPr>
          <p:cNvPr id="1556263657" name=""/>
          <p:cNvSpPr/>
          <p:nvPr/>
        </p:nvSpPr>
        <p:spPr bwMode="auto">
          <a:xfrm rot="10799989" flipH="0" flipV="0">
            <a:off x="2855055" y="6156401"/>
            <a:ext cx="8645827" cy="358696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tx1">
              <a:lumMod val="65000"/>
              <a:lumOff val="35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latin typeface="Hack"/>
              <a:cs typeface="Hack"/>
            </a:endParaRPr>
          </a:p>
        </p:txBody>
      </p:sp>
      <p:sp>
        <p:nvSpPr>
          <p:cNvPr id="1490182430" name=""/>
          <p:cNvSpPr txBox="1"/>
          <p:nvPr/>
        </p:nvSpPr>
        <p:spPr bwMode="auto">
          <a:xfrm flipH="0" flipV="0">
            <a:off x="6587377" y="6014217"/>
            <a:ext cx="389563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>
                <a:latin typeface="Hack"/>
                <a:ea typeface="Hack"/>
                <a:cs typeface="Hack"/>
              </a:rPr>
              <a:t>Repeat</a:t>
            </a:r>
            <a:endParaRPr>
              <a:latin typeface="Hack"/>
              <a:cs typeface="Hack"/>
            </a:endParaRPr>
          </a:p>
        </p:txBody>
      </p:sp>
      <p:sp>
        <p:nvSpPr>
          <p:cNvPr id="96930873" name=""/>
          <p:cNvSpPr/>
          <p:nvPr/>
        </p:nvSpPr>
        <p:spPr bwMode="auto">
          <a:xfrm flipH="0" flipV="0">
            <a:off x="10025670" y="5059353"/>
            <a:ext cx="1858536" cy="545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/>
          <a:p>
            <a:pPr algn="ctr">
              <a:defRPr/>
            </a:pPr>
            <a:r>
              <a:rPr/>
              <a:t>Calculate Game Duration</a:t>
            </a:r>
            <a:endParaRPr/>
          </a:p>
        </p:txBody>
      </p:sp>
      <p:sp>
        <p:nvSpPr>
          <p:cNvPr id="105525502" name=""/>
          <p:cNvSpPr/>
          <p:nvPr/>
        </p:nvSpPr>
        <p:spPr bwMode="auto">
          <a:xfrm flipH="0" flipV="0">
            <a:off x="10292835" y="4188164"/>
            <a:ext cx="1324207" cy="545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/>
          <a:p>
            <a:pPr algn="ctr">
              <a:defRPr/>
            </a:pPr>
            <a:r>
              <a:rPr/>
              <a:t>Save data</a:t>
            </a:r>
            <a:endParaRPr/>
          </a:p>
        </p:txBody>
      </p:sp>
      <p:cxnSp>
        <p:nvCxnSpPr>
          <p:cNvPr id="441221159" name=""/>
          <p:cNvCxnSpPr>
            <a:cxnSpLocks/>
            <a:stCxn id="1820838117" idx="3"/>
            <a:endCxn id="798811511" idx="1"/>
          </p:cNvCxnSpPr>
          <p:nvPr/>
        </p:nvCxnSpPr>
        <p:spPr bwMode="auto">
          <a:xfrm rot="0" flipH="0" flipV="1">
            <a:off x="2126890" y="2514832"/>
            <a:ext cx="638870" cy="1144810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4264524" name=""/>
          <p:cNvCxnSpPr>
            <a:cxnSpLocks/>
            <a:stCxn id="1820838117" idx="3"/>
          </p:cNvCxnSpPr>
          <p:nvPr/>
        </p:nvCxnSpPr>
        <p:spPr bwMode="auto">
          <a:xfrm rot="0" flipH="0" flipV="0">
            <a:off x="2126890" y="3659642"/>
            <a:ext cx="638870" cy="847308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6761925" name=""/>
          <p:cNvCxnSpPr>
            <a:cxnSpLocks/>
            <a:stCxn id="798811511" idx="3"/>
            <a:endCxn id="1768097697" idx="1"/>
          </p:cNvCxnSpPr>
          <p:nvPr/>
        </p:nvCxnSpPr>
        <p:spPr bwMode="auto">
          <a:xfrm rot="0" flipH="0" flipV="1">
            <a:off x="3962194" y="2155320"/>
            <a:ext cx="592408" cy="359511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837321" name=""/>
          <p:cNvCxnSpPr>
            <a:cxnSpLocks/>
            <a:stCxn id="798811511" idx="3"/>
            <a:endCxn id="701926939" idx="1"/>
          </p:cNvCxnSpPr>
          <p:nvPr/>
        </p:nvCxnSpPr>
        <p:spPr bwMode="auto">
          <a:xfrm rot="0" flipH="0" flipV="0">
            <a:off x="3962194" y="2514832"/>
            <a:ext cx="592408" cy="377515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5602795" name=""/>
          <p:cNvSpPr/>
          <p:nvPr/>
        </p:nvSpPr>
        <p:spPr bwMode="auto">
          <a:xfrm flipH="0" flipV="0">
            <a:off x="6192438" y="1730761"/>
            <a:ext cx="464634" cy="3775152"/>
          </a:xfrm>
          <a:prstGeom prst="rightBrace">
            <a:avLst>
              <a:gd name="adj1" fmla="val 8333"/>
              <a:gd name="adj2" fmla="val 50000"/>
            </a:avLst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cxnSp>
        <p:nvCxnSpPr>
          <p:cNvPr id="659847036" name=""/>
          <p:cNvCxnSpPr>
            <a:cxnSpLocks/>
            <a:stCxn id="1980010860" idx="3"/>
            <a:endCxn id="102633026" idx="1"/>
          </p:cNvCxnSpPr>
          <p:nvPr/>
        </p:nvCxnSpPr>
        <p:spPr bwMode="auto">
          <a:xfrm rot="0" flipH="0" flipV="0">
            <a:off x="8352986" y="3659642"/>
            <a:ext cx="243932" cy="0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2216477" name=""/>
          <p:cNvCxnSpPr>
            <a:cxnSpLocks/>
            <a:stCxn id="102633026" idx="3"/>
          </p:cNvCxnSpPr>
          <p:nvPr/>
        </p:nvCxnSpPr>
        <p:spPr bwMode="auto">
          <a:xfrm rot="0" flipH="0" flipV="0">
            <a:off x="10037286" y="3659642"/>
            <a:ext cx="255548" cy="0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672900" name=""/>
          <p:cNvCxnSpPr>
            <a:cxnSpLocks/>
            <a:stCxn id="1701012538" idx="2"/>
            <a:endCxn id="105525502" idx="0"/>
          </p:cNvCxnSpPr>
          <p:nvPr/>
        </p:nvCxnSpPr>
        <p:spPr bwMode="auto">
          <a:xfrm rot="5399976" flipH="0" flipV="0">
            <a:off x="10827164" y="4060389"/>
            <a:ext cx="255548" cy="0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9926922" name=""/>
          <p:cNvCxnSpPr>
            <a:cxnSpLocks/>
            <a:stCxn id="105525502" idx="2"/>
            <a:endCxn id="96930873" idx="0"/>
          </p:cNvCxnSpPr>
          <p:nvPr/>
        </p:nvCxnSpPr>
        <p:spPr bwMode="auto">
          <a:xfrm rot="5399976" flipH="0" flipV="0">
            <a:off x="10792316" y="4896731"/>
            <a:ext cx="325243" cy="0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8650089" name=""/>
          <p:cNvCxnSpPr>
            <a:cxnSpLocks/>
            <a:stCxn id="1721361832" idx="3"/>
          </p:cNvCxnSpPr>
          <p:nvPr/>
        </p:nvCxnSpPr>
        <p:spPr bwMode="auto">
          <a:xfrm rot="0" flipH="0" flipV="1">
            <a:off x="3962194" y="4270054"/>
            <a:ext cx="592408" cy="167850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6935210" name=""/>
          <p:cNvCxnSpPr>
            <a:cxnSpLocks/>
            <a:stCxn id="1721361832" idx="3"/>
          </p:cNvCxnSpPr>
          <p:nvPr/>
        </p:nvCxnSpPr>
        <p:spPr bwMode="auto">
          <a:xfrm rot="0" flipH="0" flipV="0">
            <a:off x="3962194" y="4437904"/>
            <a:ext cx="592408" cy="569176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62423838" name=""/>
          <p:cNvGrpSpPr/>
          <p:nvPr/>
        </p:nvGrpSpPr>
        <p:grpSpPr bwMode="auto">
          <a:xfrm>
            <a:off x="2456083" y="2009542"/>
            <a:ext cx="1506111" cy="953917"/>
            <a:chOff x="0" y="0"/>
            <a:chExt cx="1506111" cy="953917"/>
          </a:xfrm>
        </p:grpSpPr>
        <p:sp>
          <p:nvSpPr>
            <p:cNvPr id="798811511" name=""/>
            <p:cNvSpPr/>
            <p:nvPr/>
          </p:nvSpPr>
          <p:spPr bwMode="auto">
            <a:xfrm flipH="0" flipV="0">
              <a:off x="309678" y="232317"/>
              <a:ext cx="1196432" cy="545945"/>
            </a:xfrm>
            <a:prstGeom prst="rect">
              <a:avLst/>
            </a:prstGeom>
            <a:solidFill>
              <a:schemeClr val="accent6"/>
            </a:solidFill>
            <a:ln w="12700" cap="flat" cmpd="sng" algn="ctr">
              <a:solidFill>
                <a:schemeClr val="accent6">
                  <a:lumMod val="50196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upright="0" compatLnSpc="0"/>
            <a:p>
              <a:pPr algn="ctr">
                <a:defRPr/>
              </a:pPr>
              <a:r>
                <a:rPr/>
                <a:t>Player </a:t>
              </a:r>
              <a:r>
                <a:rPr lang="en-US" sz="1800" b="0" i="0" u="none" strike="noStrike" cap="none" spc="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1</a:t>
              </a:r>
              <a:r>
                <a:rPr/>
                <a:t> Thread </a:t>
              </a:r>
              <a:endParaRPr/>
            </a:p>
          </p:txBody>
        </p:sp>
        <p:pic>
          <p:nvPicPr>
            <p:cNvPr id="2022725439" name=""/>
            <p:cNvPicPr>
              <a:picLocks noChangeAspect="1"/>
            </p:cNvPicPr>
            <p:nvPr/>
          </p:nvPicPr>
          <p:blipFill>
            <a:blip r:embed="rId5"/>
            <a:stretch/>
          </p:blipFill>
          <p:spPr bwMode="auto">
            <a:xfrm flipH="0" flipV="0">
              <a:off x="0" y="0"/>
              <a:ext cx="493673" cy="493673"/>
            </a:xfrm>
            <a:prstGeom prst="rect">
              <a:avLst/>
            </a:prstGeom>
          </p:spPr>
        </p:pic>
        <p:pic>
          <p:nvPicPr>
            <p:cNvPr id="767102028" name=""/>
            <p:cNvPicPr>
              <a:picLocks noChangeAspect="1"/>
            </p:cNvPicPr>
            <p:nvPr/>
          </p:nvPicPr>
          <p:blipFill>
            <a:blip r:embed="rId6"/>
            <a:stretch/>
          </p:blipFill>
          <p:spPr bwMode="auto">
            <a:xfrm flipH="0" flipV="0">
              <a:off x="94701" y="588793"/>
              <a:ext cx="304269" cy="365123"/>
            </a:xfrm>
            <a:prstGeom prst="rect">
              <a:avLst/>
            </a:prstGeom>
          </p:spPr>
        </p:pic>
      </p:grpSp>
      <p:grpSp>
        <p:nvGrpSpPr>
          <p:cNvPr id="716478017" name=""/>
          <p:cNvGrpSpPr/>
          <p:nvPr/>
        </p:nvGrpSpPr>
        <p:grpSpPr bwMode="auto">
          <a:xfrm>
            <a:off x="2456083" y="3932615"/>
            <a:ext cx="1506111" cy="1013095"/>
            <a:chOff x="0" y="0"/>
            <a:chExt cx="1506111" cy="1013095"/>
          </a:xfrm>
        </p:grpSpPr>
        <p:sp>
          <p:nvSpPr>
            <p:cNvPr id="1721361832" name=""/>
            <p:cNvSpPr/>
            <p:nvPr/>
          </p:nvSpPr>
          <p:spPr bwMode="auto">
            <a:xfrm flipH="0" flipV="0">
              <a:off x="309678" y="232316"/>
              <a:ext cx="1196432" cy="545944"/>
            </a:xfrm>
            <a:prstGeom prst="rect">
              <a:avLst/>
            </a:prstGeom>
            <a:solidFill>
              <a:schemeClr val="accent6"/>
            </a:solidFill>
            <a:ln w="12700" cap="flat" cmpd="sng" algn="ctr">
              <a:solidFill>
                <a:schemeClr val="accent6">
                  <a:lumMod val="50196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upright="0" compatLnSpc="0"/>
            <a:p>
              <a:pPr algn="ctr">
                <a:defRPr/>
              </a:pPr>
              <a:r>
                <a:rPr/>
                <a:t>Player N Thread</a:t>
              </a:r>
              <a:endParaRPr/>
            </a:p>
          </p:txBody>
        </p:sp>
        <p:pic>
          <p:nvPicPr>
            <p:cNvPr id="1914700335" name=""/>
            <p:cNvPicPr>
              <a:picLocks noChangeAspect="1"/>
            </p:cNvPicPr>
            <p:nvPr/>
          </p:nvPicPr>
          <p:blipFill>
            <a:blip r:embed="rId5"/>
            <a:stretch/>
          </p:blipFill>
          <p:spPr bwMode="auto">
            <a:xfrm flipH="0" flipV="0">
              <a:off x="0" y="0"/>
              <a:ext cx="493672" cy="493672"/>
            </a:xfrm>
            <a:prstGeom prst="rect">
              <a:avLst/>
            </a:prstGeom>
          </p:spPr>
        </p:pic>
        <p:pic>
          <p:nvPicPr>
            <p:cNvPr id="1663439295" name=""/>
            <p:cNvPicPr>
              <a:picLocks noChangeAspect="1"/>
            </p:cNvPicPr>
            <p:nvPr/>
          </p:nvPicPr>
          <p:blipFill>
            <a:blip r:embed="rId6"/>
            <a:stretch/>
          </p:blipFill>
          <p:spPr bwMode="auto">
            <a:xfrm flipH="0" flipV="0">
              <a:off x="94701" y="647971"/>
              <a:ext cx="304269" cy="365123"/>
            </a:xfrm>
            <a:prstGeom prst="rect">
              <a:avLst/>
            </a:prstGeom>
          </p:spPr>
        </p:pic>
      </p:grpSp>
      <p:grpSp>
        <p:nvGrpSpPr>
          <p:cNvPr id="1260609041" name=""/>
          <p:cNvGrpSpPr/>
          <p:nvPr/>
        </p:nvGrpSpPr>
        <p:grpSpPr bwMode="auto">
          <a:xfrm>
            <a:off x="4333902" y="1765609"/>
            <a:ext cx="1347437" cy="662682"/>
            <a:chOff x="0" y="0"/>
            <a:chExt cx="1347437" cy="662682"/>
          </a:xfrm>
        </p:grpSpPr>
        <p:sp>
          <p:nvSpPr>
            <p:cNvPr id="1768097697" name=""/>
            <p:cNvSpPr/>
            <p:nvPr/>
          </p:nvSpPr>
          <p:spPr bwMode="auto">
            <a:xfrm flipH="0" flipV="0">
              <a:off x="220700" y="116737"/>
              <a:ext cx="1126737" cy="545945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solidFill>
                <a:schemeClr val="accent2">
                  <a:lumMod val="50196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upright="0" compatLnSpc="0"/>
            <a:p>
              <a:pPr algn="ctr">
                <a:defRPr/>
              </a:pPr>
              <a:r>
                <a:rPr/>
                <a:t>Read IO Thread</a:t>
              </a:r>
              <a:endParaRPr/>
            </a:p>
          </p:txBody>
        </p:sp>
        <p:pic>
          <p:nvPicPr>
            <p:cNvPr id="938970278" name=""/>
            <p:cNvPicPr>
              <a:picLocks noChangeAspect="1"/>
            </p:cNvPicPr>
            <p:nvPr/>
          </p:nvPicPr>
          <p:blipFill>
            <a:blip r:embed="rId7"/>
            <a:stretch/>
          </p:blipFill>
          <p:spPr bwMode="auto">
            <a:xfrm flipH="0" flipV="0">
              <a:off x="0" y="0"/>
              <a:ext cx="325243" cy="325243"/>
            </a:xfrm>
            <a:prstGeom prst="rect">
              <a:avLst/>
            </a:prstGeom>
          </p:spPr>
        </p:pic>
      </p:grpSp>
      <p:grpSp>
        <p:nvGrpSpPr>
          <p:cNvPr id="1551112827" name=""/>
          <p:cNvGrpSpPr/>
          <p:nvPr/>
        </p:nvGrpSpPr>
        <p:grpSpPr bwMode="auto">
          <a:xfrm>
            <a:off x="4277973" y="2485792"/>
            <a:ext cx="1403367" cy="775938"/>
            <a:chOff x="0" y="0"/>
            <a:chExt cx="1403367" cy="775938"/>
          </a:xfrm>
        </p:grpSpPr>
        <p:sp>
          <p:nvSpPr>
            <p:cNvPr id="701926939" name=""/>
            <p:cNvSpPr/>
            <p:nvPr/>
          </p:nvSpPr>
          <p:spPr bwMode="auto">
            <a:xfrm flipH="0" flipV="0">
              <a:off x="276630" y="133581"/>
              <a:ext cx="1126737" cy="545945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solidFill>
                <a:schemeClr val="accent2">
                  <a:lumMod val="50196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upright="0" compatLnSpc="0"/>
            <a:p>
              <a:pPr algn="ctr">
                <a:defRPr/>
              </a:pPr>
              <a:r>
                <a:rPr/>
                <a:t>Write IO Thread</a:t>
              </a:r>
              <a:endParaRPr/>
            </a:p>
          </p:txBody>
        </p:sp>
        <p:pic>
          <p:nvPicPr>
            <p:cNvPr id="1514378123" name=""/>
            <p:cNvPicPr>
              <a:picLocks noChangeAspect="1"/>
            </p:cNvPicPr>
            <p:nvPr/>
          </p:nvPicPr>
          <p:blipFill>
            <a:blip r:embed="rId7"/>
            <a:stretch/>
          </p:blipFill>
          <p:spPr bwMode="auto">
            <a:xfrm flipH="0" flipV="0">
              <a:off x="55928" y="0"/>
              <a:ext cx="325243" cy="325243"/>
            </a:xfrm>
            <a:prstGeom prst="rect">
              <a:avLst/>
            </a:prstGeom>
          </p:spPr>
        </p:pic>
        <p:pic>
          <p:nvPicPr>
            <p:cNvPr id="7054829" name=""/>
            <p:cNvPicPr>
              <a:picLocks noChangeAspect="1"/>
            </p:cNvPicPr>
            <p:nvPr/>
          </p:nvPicPr>
          <p:blipFill>
            <a:blip r:embed="rId8"/>
            <a:srcRect l="13806" t="15679" r="13491" b="13864"/>
            <a:stretch/>
          </p:blipFill>
          <p:spPr bwMode="auto">
            <a:xfrm flipH="0" flipV="0">
              <a:off x="0" y="406554"/>
              <a:ext cx="381172" cy="369384"/>
            </a:xfrm>
            <a:prstGeom prst="rect">
              <a:avLst/>
            </a:prstGeom>
          </p:spPr>
        </p:pic>
      </p:grpSp>
      <p:grpSp>
        <p:nvGrpSpPr>
          <p:cNvPr id="601656937" name=""/>
          <p:cNvGrpSpPr/>
          <p:nvPr/>
        </p:nvGrpSpPr>
        <p:grpSpPr bwMode="auto">
          <a:xfrm>
            <a:off x="4333902" y="3880343"/>
            <a:ext cx="1347437" cy="662682"/>
            <a:chOff x="0" y="0"/>
            <a:chExt cx="1347437" cy="662682"/>
          </a:xfrm>
        </p:grpSpPr>
        <p:sp>
          <p:nvSpPr>
            <p:cNvPr id="1740997571" name=""/>
            <p:cNvSpPr/>
            <p:nvPr/>
          </p:nvSpPr>
          <p:spPr bwMode="auto">
            <a:xfrm flipH="0" flipV="0">
              <a:off x="220700" y="116737"/>
              <a:ext cx="1126737" cy="545945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solidFill>
                <a:schemeClr val="accent2">
                  <a:lumMod val="50196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upright="0" compatLnSpc="0"/>
            <a:p>
              <a:pPr algn="ctr">
                <a:defRPr/>
              </a:pPr>
              <a:r>
                <a:rPr/>
                <a:t>Read IO Thread</a:t>
              </a:r>
              <a:endParaRPr/>
            </a:p>
          </p:txBody>
        </p:sp>
        <p:pic>
          <p:nvPicPr>
            <p:cNvPr id="544609567" name=""/>
            <p:cNvPicPr>
              <a:picLocks noChangeAspect="1"/>
            </p:cNvPicPr>
            <p:nvPr/>
          </p:nvPicPr>
          <p:blipFill>
            <a:blip r:embed="rId7"/>
            <a:stretch/>
          </p:blipFill>
          <p:spPr bwMode="auto">
            <a:xfrm flipH="0" flipV="0">
              <a:off x="0" y="0"/>
              <a:ext cx="325243" cy="325243"/>
            </a:xfrm>
            <a:prstGeom prst="rect">
              <a:avLst/>
            </a:prstGeom>
          </p:spPr>
        </p:pic>
      </p:grpSp>
      <p:grpSp>
        <p:nvGrpSpPr>
          <p:cNvPr id="377545426" name=""/>
          <p:cNvGrpSpPr/>
          <p:nvPr/>
        </p:nvGrpSpPr>
        <p:grpSpPr bwMode="auto">
          <a:xfrm>
            <a:off x="4277973" y="4600526"/>
            <a:ext cx="1403367" cy="775938"/>
            <a:chOff x="0" y="0"/>
            <a:chExt cx="1403367" cy="775938"/>
          </a:xfrm>
        </p:grpSpPr>
        <p:sp>
          <p:nvSpPr>
            <p:cNvPr id="1523608196" name=""/>
            <p:cNvSpPr/>
            <p:nvPr/>
          </p:nvSpPr>
          <p:spPr bwMode="auto">
            <a:xfrm flipH="0" flipV="0">
              <a:off x="276630" y="133581"/>
              <a:ext cx="1126737" cy="545945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solidFill>
                <a:schemeClr val="accent2">
                  <a:lumMod val="50196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upright="0" compatLnSpc="0"/>
            <a:p>
              <a:pPr algn="ctr">
                <a:defRPr/>
              </a:pPr>
              <a:r>
                <a:rPr/>
                <a:t>Write IO Thread</a:t>
              </a:r>
              <a:endParaRPr/>
            </a:p>
          </p:txBody>
        </p:sp>
        <p:pic>
          <p:nvPicPr>
            <p:cNvPr id="236394502" name=""/>
            <p:cNvPicPr>
              <a:picLocks noChangeAspect="1"/>
            </p:cNvPicPr>
            <p:nvPr/>
          </p:nvPicPr>
          <p:blipFill>
            <a:blip r:embed="rId7"/>
            <a:stretch/>
          </p:blipFill>
          <p:spPr bwMode="auto">
            <a:xfrm flipH="0" flipV="0">
              <a:off x="55928" y="0"/>
              <a:ext cx="325243" cy="325243"/>
            </a:xfrm>
            <a:prstGeom prst="rect">
              <a:avLst/>
            </a:prstGeom>
          </p:spPr>
        </p:pic>
        <p:pic>
          <p:nvPicPr>
            <p:cNvPr id="202099359" name=""/>
            <p:cNvPicPr>
              <a:picLocks noChangeAspect="1"/>
            </p:cNvPicPr>
            <p:nvPr/>
          </p:nvPicPr>
          <p:blipFill>
            <a:blip r:embed="rId8"/>
            <a:srcRect l="13806" t="15679" r="13491" b="13864"/>
            <a:stretch/>
          </p:blipFill>
          <p:spPr bwMode="auto">
            <a:xfrm flipH="0" flipV="0">
              <a:off x="0" y="406554"/>
              <a:ext cx="381172" cy="369384"/>
            </a:xfrm>
            <a:prstGeom prst="rect">
              <a:avLst/>
            </a:prstGeom>
          </p:spPr>
        </p:pic>
      </p:grpSp>
      <p:grpSp>
        <p:nvGrpSpPr>
          <p:cNvPr id="1581033174" name=""/>
          <p:cNvGrpSpPr/>
          <p:nvPr/>
        </p:nvGrpSpPr>
        <p:grpSpPr bwMode="auto">
          <a:xfrm>
            <a:off x="6713704" y="3251769"/>
            <a:ext cx="1639283" cy="680845"/>
            <a:chOff x="0" y="0"/>
            <a:chExt cx="1639283" cy="680845"/>
          </a:xfrm>
        </p:grpSpPr>
        <p:sp>
          <p:nvSpPr>
            <p:cNvPr id="1980010860" name=""/>
            <p:cNvSpPr/>
            <p:nvPr/>
          </p:nvSpPr>
          <p:spPr bwMode="auto">
            <a:xfrm flipH="0" flipV="0">
              <a:off x="315075" y="134900"/>
              <a:ext cx="1324207" cy="5459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upright="0" compatLnSpc="0"/>
            <a:p>
              <a:pPr algn="ctr">
                <a:defRPr/>
              </a:pPr>
              <a:r>
                <a:rPr/>
                <a:t>Main</a:t>
              </a:r>
              <a:endParaRPr/>
            </a:p>
            <a:p>
              <a:pPr algn="ctr">
                <a:defRPr/>
              </a:pPr>
              <a:r>
                <a:rPr/>
                <a:t>Fitness</a:t>
              </a:r>
              <a:endParaRPr/>
            </a:p>
          </p:txBody>
        </p:sp>
        <p:pic>
          <p:nvPicPr>
            <p:cNvPr id="666293565" name=""/>
            <p:cNvPicPr>
              <a:picLocks noChangeAspect="1"/>
            </p:cNvPicPr>
            <p:nvPr/>
          </p:nvPicPr>
          <p:blipFill>
            <a:blip r:embed="rId9"/>
            <a:stretch/>
          </p:blipFill>
          <p:spPr bwMode="auto">
            <a:xfrm flipH="0" flipV="0">
              <a:off x="0" y="0"/>
              <a:ext cx="630151" cy="354460"/>
            </a:xfrm>
            <a:prstGeom prst="rect">
              <a:avLst/>
            </a:prstGeom>
          </p:spPr>
        </p:pic>
      </p:grpSp>
      <p:grpSp>
        <p:nvGrpSpPr>
          <p:cNvPr id="1334654478" name=""/>
          <p:cNvGrpSpPr/>
          <p:nvPr/>
        </p:nvGrpSpPr>
        <p:grpSpPr bwMode="auto">
          <a:xfrm>
            <a:off x="8469146" y="3261731"/>
            <a:ext cx="1568140" cy="670883"/>
            <a:chOff x="0" y="0"/>
            <a:chExt cx="1568140" cy="670883"/>
          </a:xfrm>
        </p:grpSpPr>
        <p:sp>
          <p:nvSpPr>
            <p:cNvPr id="102633026" name=""/>
            <p:cNvSpPr/>
            <p:nvPr/>
          </p:nvSpPr>
          <p:spPr bwMode="auto">
            <a:xfrm flipH="0" flipV="0">
              <a:off x="127774" y="124938"/>
              <a:ext cx="1440365" cy="5459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upright="0" compatLnSpc="0"/>
            <a:p>
              <a:pPr algn="ctr">
                <a:defRPr/>
              </a:pPr>
              <a:r>
                <a:rPr/>
                <a:t>Main</a:t>
              </a:r>
              <a:endParaRPr/>
            </a:p>
            <a:p>
              <a:pPr algn="ctr">
                <a:defRPr/>
              </a:pPr>
              <a:r>
                <a:rPr/>
                <a:t>Cross-Over</a:t>
              </a:r>
              <a:endParaRPr/>
            </a:p>
          </p:txBody>
        </p:sp>
        <p:pic>
          <p:nvPicPr>
            <p:cNvPr id="1577125487" name=""/>
            <p:cNvPicPr>
              <a:picLocks noChangeAspect="1"/>
            </p:cNvPicPr>
            <p:nvPr/>
          </p:nvPicPr>
          <p:blipFill>
            <a:blip r:embed="rId10"/>
            <a:srcRect l="0" t="28018" r="0" b="28018"/>
            <a:stretch/>
          </p:blipFill>
          <p:spPr bwMode="auto">
            <a:xfrm flipH="0" flipV="0">
              <a:off x="0" y="0"/>
              <a:ext cx="592409" cy="260447"/>
            </a:xfrm>
            <a:prstGeom prst="rect">
              <a:avLst/>
            </a:prstGeom>
          </p:spPr>
        </p:pic>
      </p:grpSp>
      <p:grpSp>
        <p:nvGrpSpPr>
          <p:cNvPr id="1269970100" name=""/>
          <p:cNvGrpSpPr/>
          <p:nvPr/>
        </p:nvGrpSpPr>
        <p:grpSpPr bwMode="auto">
          <a:xfrm>
            <a:off x="10127809" y="3261731"/>
            <a:ext cx="1489232" cy="670883"/>
            <a:chOff x="0" y="0"/>
            <a:chExt cx="1489232" cy="670883"/>
          </a:xfrm>
        </p:grpSpPr>
        <p:sp>
          <p:nvSpPr>
            <p:cNvPr id="1701012538" name=""/>
            <p:cNvSpPr/>
            <p:nvPr/>
          </p:nvSpPr>
          <p:spPr bwMode="auto">
            <a:xfrm flipH="0" flipV="0">
              <a:off x="165025" y="124938"/>
              <a:ext cx="1324207" cy="5459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upright="0" compatLnSpc="0"/>
            <a:p>
              <a:pPr algn="ctr">
                <a:defRPr/>
              </a:pPr>
              <a:r>
                <a:rPr/>
                <a:t>Main</a:t>
              </a:r>
              <a:endParaRPr/>
            </a:p>
            <a:p>
              <a:pPr algn="ctr">
                <a:defRPr/>
              </a:pPr>
              <a:r>
                <a:rPr/>
                <a:t>Mutation</a:t>
              </a:r>
              <a:endParaRPr/>
            </a:p>
          </p:txBody>
        </p:sp>
        <p:pic>
          <p:nvPicPr>
            <p:cNvPr id="1734914036" name=""/>
            <p:cNvPicPr>
              <a:picLocks noChangeAspect="1"/>
            </p:cNvPicPr>
            <p:nvPr/>
          </p:nvPicPr>
          <p:blipFill>
            <a:blip r:embed="rId11"/>
            <a:stretch/>
          </p:blipFill>
          <p:spPr bwMode="auto">
            <a:xfrm flipH="0" flipV="0">
              <a:off x="0" y="0"/>
              <a:ext cx="530325" cy="29698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137736785" name="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rcRect l="0" t="17324" r="0" b="0"/>
          <a:stretch/>
        </p:blipFill>
        <p:spPr bwMode="auto">
          <a:xfrm flipH="0" flipV="0">
            <a:off x="5390943" y="1451980"/>
            <a:ext cx="6493260" cy="5368349"/>
          </a:xfrm>
          <a:prstGeom prst="rect">
            <a:avLst/>
          </a:prstGeom>
        </p:spPr>
      </p:pic>
      <p:pic>
        <p:nvPicPr>
          <p:cNvPr id="1502518187" name="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6"/>
          <a:stretch/>
        </p:blipFill>
        <p:spPr bwMode="auto">
          <a:xfrm flipH="0" flipV="0">
            <a:off x="205641" y="2387153"/>
            <a:ext cx="4836826" cy="4433177"/>
          </a:xfrm>
          <a:prstGeom prst="rect">
            <a:avLst/>
          </a:prstGeom>
        </p:spPr>
      </p:pic>
      <p:sp>
        <p:nvSpPr>
          <p:cNvPr id="1368198138" name="Title 1"/>
          <p:cNvSpPr>
            <a:spLocks noGrp="1"/>
          </p:cNvSpPr>
          <p:nvPr>
            <p:ph type="title"/>
          </p:nvPr>
        </p:nvSpPr>
        <p:spPr bwMode="auto">
          <a:xfrm>
            <a:off x="838197" y="5128"/>
            <a:ext cx="10515600" cy="1325561"/>
          </a:xfrm>
        </p:spPr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Player/Game STDIO</a:t>
            </a:r>
            <a:endParaRPr baseline="30000">
              <a:latin typeface="Hack"/>
              <a:cs typeface="Hack"/>
            </a:endParaRPr>
          </a:p>
        </p:txBody>
      </p:sp>
      <p:grpSp>
        <p:nvGrpSpPr>
          <p:cNvPr id="1136972911" name=""/>
          <p:cNvGrpSpPr/>
          <p:nvPr/>
        </p:nvGrpSpPr>
        <p:grpSpPr bwMode="auto">
          <a:xfrm>
            <a:off x="1802314" y="1492636"/>
            <a:ext cx="1347436" cy="662681"/>
            <a:chOff x="0" y="0"/>
            <a:chExt cx="1347436" cy="662681"/>
          </a:xfrm>
        </p:grpSpPr>
        <p:sp>
          <p:nvSpPr>
            <p:cNvPr id="304314472" name=""/>
            <p:cNvSpPr/>
            <p:nvPr/>
          </p:nvSpPr>
          <p:spPr bwMode="auto">
            <a:xfrm flipH="0" flipV="0">
              <a:off x="220699" y="116736"/>
              <a:ext cx="1126737" cy="545944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solidFill>
                <a:schemeClr val="accent2">
                  <a:lumMod val="50196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upright="0" compatLnSpc="0"/>
            <a:p>
              <a:pPr algn="ctr">
                <a:defRPr/>
              </a:pPr>
              <a:r>
                <a:rPr/>
                <a:t>Read IO Thread</a:t>
              </a:r>
              <a:endParaRPr/>
            </a:p>
          </p:txBody>
        </p:sp>
        <p:pic>
          <p:nvPicPr>
            <p:cNvPr id="1341093129" name=""/>
            <p:cNvPicPr>
              <a:picLocks noChangeAspect="1"/>
            </p:cNvPicPr>
            <p:nvPr/>
          </p:nvPicPr>
          <p:blipFill>
            <a:blip r:embed="rId9"/>
            <a:stretch/>
          </p:blipFill>
          <p:spPr bwMode="auto">
            <a:xfrm flipH="0" flipV="0">
              <a:off x="0" y="0"/>
              <a:ext cx="325242" cy="325242"/>
            </a:xfrm>
            <a:prstGeom prst="rect">
              <a:avLst/>
            </a:prstGeom>
          </p:spPr>
        </p:pic>
      </p:grpSp>
      <p:grpSp>
        <p:nvGrpSpPr>
          <p:cNvPr id="1163371994" name=""/>
          <p:cNvGrpSpPr/>
          <p:nvPr/>
        </p:nvGrpSpPr>
        <p:grpSpPr bwMode="auto">
          <a:xfrm>
            <a:off x="7907927" y="591245"/>
            <a:ext cx="1403366" cy="775937"/>
            <a:chOff x="0" y="0"/>
            <a:chExt cx="1403366" cy="775937"/>
          </a:xfrm>
        </p:grpSpPr>
        <p:sp>
          <p:nvSpPr>
            <p:cNvPr id="1296041509" name=""/>
            <p:cNvSpPr/>
            <p:nvPr/>
          </p:nvSpPr>
          <p:spPr bwMode="auto">
            <a:xfrm flipH="0" flipV="0">
              <a:off x="276629" y="133580"/>
              <a:ext cx="1126737" cy="545944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solidFill>
                <a:schemeClr val="accent2">
                  <a:lumMod val="50196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upright="0" compatLnSpc="0"/>
            <a:p>
              <a:pPr algn="ctr">
                <a:defRPr/>
              </a:pPr>
              <a:r>
                <a:rPr/>
                <a:t>Write IO Thread</a:t>
              </a:r>
              <a:endParaRPr/>
            </a:p>
          </p:txBody>
        </p:sp>
        <p:pic>
          <p:nvPicPr>
            <p:cNvPr id="244008074" name=""/>
            <p:cNvPicPr>
              <a:picLocks noChangeAspect="1"/>
            </p:cNvPicPr>
            <p:nvPr/>
          </p:nvPicPr>
          <p:blipFill>
            <a:blip r:embed="rId9"/>
            <a:stretch/>
          </p:blipFill>
          <p:spPr bwMode="auto">
            <a:xfrm flipH="0" flipV="0">
              <a:off x="55927" y="0"/>
              <a:ext cx="325242" cy="325242"/>
            </a:xfrm>
            <a:prstGeom prst="rect">
              <a:avLst/>
            </a:prstGeom>
          </p:spPr>
        </p:pic>
        <p:pic>
          <p:nvPicPr>
            <p:cNvPr id="1384112416" name=""/>
            <p:cNvPicPr>
              <a:picLocks noChangeAspect="1"/>
            </p:cNvPicPr>
            <p:nvPr/>
          </p:nvPicPr>
          <p:blipFill>
            <a:blip r:embed="rId10"/>
            <a:srcRect l="13806" t="15679" r="13491" b="13864"/>
            <a:stretch/>
          </p:blipFill>
          <p:spPr bwMode="auto">
            <a:xfrm flipH="0" flipV="0">
              <a:off x="0" y="406553"/>
              <a:ext cx="381171" cy="369383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397494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Live trAIning in action...</a:t>
            </a:r>
            <a:endParaRPr baseline="30000">
              <a:latin typeface="Hack"/>
              <a:cs typeface="Hack"/>
            </a:endParaRPr>
          </a:p>
        </p:txBody>
      </p:sp>
      <p:pic>
        <p:nvPicPr>
          <p:cNvPr id="85030920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2372367" y="1595150"/>
            <a:ext cx="7447260" cy="4780861"/>
          </a:xfrm>
          <a:prstGeom prst="rect">
            <a:avLst/>
          </a:prstGeom>
        </p:spPr>
      </p:pic>
      <p:sp>
        <p:nvSpPr>
          <p:cNvPr id="1284558680" name=""/>
          <p:cNvSpPr txBox="1"/>
          <p:nvPr/>
        </p:nvSpPr>
        <p:spPr bwMode="auto">
          <a:xfrm flipH="0" flipV="0">
            <a:off x="10191776" y="3665361"/>
            <a:ext cx="1835134" cy="640440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3600" b="1" u="sng">
                <a:latin typeface="Hack"/>
                <a:ea typeface="Hack"/>
                <a:cs typeface="Hack"/>
                <a:hlinkClick r:id="rId4" tooltip="https://drive.google.com/file/d/1hWJUMZfHKYWBR6sDjaX4a9HI0ZKlbKeA/view?usp=drive_link"/>
              </a:rPr>
              <a:t>-&gt;</a:t>
            </a:r>
            <a:r>
              <a:rPr sz="3600" b="1" u="sng">
                <a:latin typeface="Hack"/>
                <a:ea typeface="Hack"/>
                <a:cs typeface="Hack"/>
                <a:hlinkClick r:id="rId4" tooltip="https://drive.google.com/file/d/1hWJUMZfHKYWBR6sDjaX4a9HI0ZKlbKeA/view?usp=drive_link"/>
              </a:rPr>
              <a:t>link</a:t>
            </a:r>
            <a:endParaRPr sz="3600" b="1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80411736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838197" y="365123"/>
            <a:ext cx="10895002" cy="1325561"/>
          </a:xfrm>
        </p:spPr>
        <p:txBody>
          <a:bodyPr/>
          <a:lstStyle/>
          <a:p>
            <a:pPr>
              <a:defRPr/>
            </a:pPr>
            <a:r>
              <a:rPr sz="3600"/>
              <a:t>2-Parents | Shuffle/AVG | 3% Offset | 6% Scale</a:t>
            </a:r>
            <a:endParaRPr sz="3600"/>
          </a:p>
        </p:txBody>
      </p:sp>
      <p:graphicFrame>
        <p:nvGraphicFramePr>
          <p:cNvPr id="1778374013" name=""/>
          <p:cNvGraphicFramePr>
            <a:graphicFrameLocks xmlns:a="http://schemas.openxmlformats.org/drawingml/2006/main"/>
          </p:cNvGraphicFramePr>
          <p:nvPr/>
        </p:nvGraphicFramePr>
        <p:xfrm>
          <a:off x="789103" y="230514"/>
          <a:ext cx="10363304" cy="403859"/>
        </p:xfrm>
        <a:graphic>
          <a:graphicData uri="http://schemas.openxmlformats.org/drawingml/2006/table">
            <a:tbl>
              <a:tblPr firstRow="0" firstCol="0" lastRow="0" lastCol="0" bandRow="0" bandCol="0">
                <a:tableStyleId>{5C22544A-7EE6-4342-B048-85BDC9FD1C3A}</a:tableStyleId>
              </a:tblPr>
              <a:tblGrid>
                <a:gridCol w="2587651"/>
                <a:gridCol w="2587651"/>
                <a:gridCol w="2587651"/>
                <a:gridCol w="2587651"/>
              </a:tblGrid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Hack"/>
                          <a:ea typeface="Hack"/>
                          <a:cs typeface="Hack"/>
                        </a:rPr>
                        <a:t>#Parents</a:t>
                      </a:r>
                      <a:endParaRPr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Hack"/>
                        <a:cs typeface="Hack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Hack"/>
                          <a:ea typeface="Hack"/>
                          <a:cs typeface="Hack"/>
                        </a:rPr>
                        <a:t>Crossover</a:t>
                      </a:r>
                      <a:endParaRPr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Hack"/>
                        <a:cs typeface="Hack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Hack"/>
                          <a:ea typeface="Hack"/>
                          <a:cs typeface="Hack"/>
                        </a:rPr>
                        <a:t>Mutation</a:t>
                      </a:r>
                      <a:endParaRPr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Hack"/>
                        <a:cs typeface="Hack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Hack"/>
                          <a:ea typeface="Hack"/>
                          <a:cs typeface="Hack"/>
                        </a:rPr>
                        <a:t>Mutation</a:t>
                      </a:r>
                      <a:endParaRPr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Hack"/>
                        <a:cs typeface="Hack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pic>
        <p:nvPicPr>
          <p:cNvPr id="140581794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70884" y="1791164"/>
            <a:ext cx="5927787" cy="3668286"/>
          </a:xfrm>
          <a:prstGeom prst="rect">
            <a:avLst/>
          </a:prstGeom>
        </p:spPr>
      </p:pic>
      <p:pic>
        <p:nvPicPr>
          <p:cNvPr id="103791181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998671" y="1690683"/>
            <a:ext cx="6101857" cy="3776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4229776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838197" y="365123"/>
            <a:ext cx="10895002" cy="1325561"/>
          </a:xfrm>
        </p:spPr>
        <p:txBody>
          <a:bodyPr/>
          <a:lstStyle/>
          <a:p>
            <a:pPr>
              <a:defRPr/>
            </a:pPr>
            <a:r>
              <a:rPr/>
              <a:t>1-Parent </a:t>
            </a:r>
            <a:r>
              <a:rPr lang="en-US" sz="4400" b="0" i="0" u="none" strike="noStrike" cap="none" spc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</a:t>
            </a:r>
            <a:r>
              <a:rPr lang="en-US" sz="4400" b="0" i="0" u="none" strike="noStrike" cap="none" spc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/>
              <a:t>|  N/A  |</a:t>
            </a:r>
            <a:r>
              <a:rPr lang="en-US" sz="4400" b="0" i="0" u="none" strike="noStrike" cap="none" spc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</a:t>
            </a:r>
            <a:r>
              <a:rPr/>
              <a:t> 3% Offset | 6% Scale</a:t>
            </a:r>
            <a:endParaRPr/>
          </a:p>
        </p:txBody>
      </p:sp>
      <p:graphicFrame>
        <p:nvGraphicFramePr>
          <p:cNvPr id="756885472" name=""/>
          <p:cNvGraphicFramePr>
            <a:graphicFrameLocks xmlns:a="http://schemas.openxmlformats.org/drawingml/2006/main"/>
          </p:cNvGraphicFramePr>
          <p:nvPr/>
        </p:nvGraphicFramePr>
        <p:xfrm>
          <a:off x="789102" y="230513"/>
          <a:ext cx="10363303" cy="403858"/>
        </p:xfrm>
        <a:graphic>
          <a:graphicData uri="http://schemas.openxmlformats.org/drawingml/2006/table">
            <a:tbl>
              <a:tblPr firstRow="0" firstCol="0" lastRow="0" lastCol="0" bandRow="0" bandCol="0">
                <a:tableStyleId>{5C22544A-7EE6-4342-B048-85BDC9FD1C3A}</a:tableStyleId>
              </a:tblPr>
              <a:tblGrid>
                <a:gridCol w="2587650"/>
                <a:gridCol w="2587650"/>
                <a:gridCol w="2587650"/>
                <a:gridCol w="2587650"/>
              </a:tblGrid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Hack"/>
                          <a:ea typeface="Hack"/>
                          <a:cs typeface="Hack"/>
                        </a:rPr>
                        <a:t>#Parents</a:t>
                      </a:r>
                      <a:endParaRPr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Hack"/>
                        <a:cs typeface="Hack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Hack"/>
                          <a:ea typeface="Hack"/>
                          <a:cs typeface="Hack"/>
                        </a:rPr>
                        <a:t>Crossover</a:t>
                      </a:r>
                      <a:endParaRPr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Hack"/>
                        <a:cs typeface="Hack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Hack"/>
                          <a:ea typeface="Hack"/>
                          <a:cs typeface="Hack"/>
                        </a:rPr>
                        <a:t>Mutation</a:t>
                      </a:r>
                      <a:endParaRPr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Hack"/>
                        <a:cs typeface="Hack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Hack"/>
                          <a:ea typeface="Hack"/>
                          <a:cs typeface="Hack"/>
                        </a:rPr>
                        <a:t>Mutation</a:t>
                      </a:r>
                      <a:endParaRPr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Hack"/>
                        <a:cs typeface="Hack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3961797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838197" y="365123"/>
            <a:ext cx="10895002" cy="1325561"/>
          </a:xfrm>
        </p:spPr>
        <p:txBody>
          <a:bodyPr/>
          <a:lstStyle/>
          <a:p>
            <a:pPr>
              <a:defRPr/>
            </a:pPr>
            <a:r>
              <a:rPr/>
              <a:t>Crossover Comparison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936192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Insights and Results</a:t>
            </a:r>
            <a:endParaRPr baseline="30000">
              <a:latin typeface="Hack"/>
              <a:cs typeface="Hack"/>
            </a:endParaRPr>
          </a:p>
        </p:txBody>
      </p:sp>
      <p:sp>
        <p:nvSpPr>
          <p:cNvPr id="584171274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NeuroEvolution is slow</a:t>
            </a:r>
            <a:endParaRPr>
              <a:latin typeface="Hack"/>
              <a:cs typeface="Hack"/>
            </a:endParaRPr>
          </a:p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Spawning a few random NNs at every epoch helps in the beginning</a:t>
            </a:r>
            <a:endParaRPr>
              <a:latin typeface="Hack"/>
              <a:cs typeface="Hack"/>
            </a:endParaRPr>
          </a:p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Cross-over function can be very complex to design and predict</a:t>
            </a:r>
            <a:endParaRPr>
              <a:latin typeface="Hack"/>
              <a:ea typeface="Hack"/>
              <a:cs typeface="Hack"/>
            </a:endParaRPr>
          </a:p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Go easy on mutations</a:t>
            </a:r>
            <a:endParaRPr>
              <a:latin typeface="Hack"/>
              <a:ea typeface="Hack"/>
              <a:cs typeface="Hack"/>
            </a:endParaRPr>
          </a:p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No crossover and only mutations (k=1) also leads to capable NNs</a:t>
            </a:r>
            <a:endParaRPr>
              <a:latin typeface="Hack"/>
              <a:cs typeface="Hack"/>
            </a:endParaRPr>
          </a:p>
          <a:p>
            <a:pPr>
              <a:defRPr/>
            </a:pPr>
            <a:endParaRPr>
              <a:latin typeface="Hack"/>
              <a:cs typeface="Hack"/>
            </a:endParaRPr>
          </a:p>
          <a:p>
            <a:pPr>
              <a:defRPr/>
            </a:pPr>
            <a:endParaRPr>
              <a:latin typeface="Hack"/>
              <a:cs typeface="H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2822620" name="Title 1"/>
          <p:cNvSpPr>
            <a:spLocks noGrp="1"/>
          </p:cNvSpPr>
          <p:nvPr>
            <p:ph type="title"/>
          </p:nvPr>
        </p:nvSpPr>
        <p:spPr bwMode="auto">
          <a:xfrm>
            <a:off x="831848" y="1709736"/>
            <a:ext cx="10515600" cy="2852735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>
            <a:lvl1pPr>
              <a:defRPr sz="6000"/>
            </a:lvl1pPr>
          </a:lstStyle>
          <a:p>
            <a:pPr algn="ctr">
              <a:defRPr/>
            </a:pPr>
            <a:r>
              <a:rPr>
                <a:latin typeface="Hack"/>
                <a:ea typeface="Hack"/>
                <a:cs typeface="Hack"/>
              </a:rPr>
              <a:t>Thank you</a:t>
            </a:r>
            <a:endParaRPr>
              <a:latin typeface="Hack"/>
              <a:cs typeface="Hack"/>
            </a:endParaRPr>
          </a:p>
        </p:txBody>
      </p:sp>
      <p:sp>
        <p:nvSpPr>
          <p:cNvPr id="1684718282" name="Text Placeholder 2"/>
          <p:cNvSpPr>
            <a:spLocks noGrp="1"/>
          </p:cNvSpPr>
          <p:nvPr>
            <p:ph type="body" idx="1"/>
          </p:nvPr>
        </p:nvSpPr>
        <p:spPr bwMode="auto">
          <a:xfrm flipH="0" flipV="0">
            <a:off x="831848" y="4589461"/>
            <a:ext cx="10515600" cy="19386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75000" lnSpcReduction="5000"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>
              <a:defRPr/>
            </a:pPr>
            <a:r>
              <a:rPr sz="3600">
                <a:latin typeface="Hack"/>
                <a:ea typeface="Hack"/>
                <a:cs typeface="Hack"/>
              </a:rPr>
              <a:t>Questions?</a:t>
            </a:r>
            <a:endParaRPr sz="3600">
              <a:latin typeface="Hack"/>
              <a:ea typeface="Hack"/>
              <a:cs typeface="Hack"/>
            </a:endParaRPr>
          </a:p>
          <a:p>
            <a:pPr algn="ctr">
              <a:defRPr/>
            </a:pPr>
            <a:endParaRPr sz="3600">
              <a:latin typeface="Hack"/>
              <a:cs typeface="Hack"/>
            </a:endParaRPr>
          </a:p>
          <a:p>
            <a:pPr algn="r">
              <a:defRPr/>
            </a:pPr>
            <a:r>
              <a:rPr sz="2200">
                <a:latin typeface="Hack"/>
                <a:ea typeface="Hack"/>
                <a:cs typeface="Hack"/>
              </a:rPr>
              <a:t>Spiros Bontomitsidis</a:t>
            </a:r>
            <a:endParaRPr sz="2200">
              <a:latin typeface="Hack"/>
              <a:ea typeface="Hack"/>
              <a:cs typeface="Hack"/>
            </a:endParaRPr>
          </a:p>
          <a:p>
            <a:pPr algn="r">
              <a:defRPr/>
            </a:pPr>
            <a:r>
              <a:rPr sz="2200" u="sng">
                <a:latin typeface="Hack"/>
                <a:ea typeface="Hack"/>
                <a:cs typeface="Hack"/>
                <a:hlinkClick r:id="rId3" tooltip="https://linkedin.com/in/spiros-bontomitsidis/"/>
              </a:rPr>
              <a:t>L-IN</a:t>
            </a:r>
            <a:r>
              <a:rPr sz="2200">
                <a:latin typeface="Hack"/>
                <a:ea typeface="Hack"/>
                <a:cs typeface="Hack"/>
              </a:rPr>
              <a:t> | </a:t>
            </a:r>
            <a:r>
              <a:rPr sz="2200" u="sng">
                <a:latin typeface="Hack"/>
                <a:ea typeface="Hack"/>
                <a:cs typeface="Hack"/>
                <a:hlinkClick r:id="rId4" tooltip="mailto:spirosbond@hotmail.com"/>
              </a:rPr>
              <a:t>E-M</a:t>
            </a:r>
            <a:endParaRPr sz="2200">
              <a:latin typeface="Hack"/>
              <a:ea typeface="Hack"/>
              <a:cs typeface="Hack"/>
            </a:endParaRPr>
          </a:p>
          <a:p>
            <a:pPr algn="r">
              <a:defRPr/>
            </a:pPr>
            <a:r>
              <a:rPr sz="2200">
                <a:latin typeface="Hack"/>
                <a:ea typeface="Hack"/>
                <a:cs typeface="Hack"/>
              </a:rPr>
              <a:t>May 31st ‘24</a:t>
            </a:r>
            <a:endParaRPr sz="2200">
              <a:latin typeface="Hack"/>
              <a:cs typeface="H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941882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The “problem”</a:t>
            </a:r>
            <a:br>
              <a:rPr>
                <a:latin typeface="Hack"/>
                <a:ea typeface="Hack"/>
                <a:cs typeface="Hack"/>
              </a:rPr>
            </a:br>
            <a:r>
              <a:rPr sz="3600">
                <a:latin typeface="Hack"/>
                <a:ea typeface="Hack"/>
                <a:cs typeface="Hack"/>
              </a:rPr>
              <a:t>(and the motivation)</a:t>
            </a:r>
            <a:endParaRPr sz="3600">
              <a:latin typeface="Hack"/>
              <a:cs typeface="Hack"/>
            </a:endParaRPr>
          </a:p>
        </p:txBody>
      </p:sp>
      <p:sp>
        <p:nvSpPr>
          <p:cNvPr id="225449538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8" y="1825623"/>
            <a:ext cx="10515600" cy="91571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marL="0" indent="0" algn="ctr">
              <a:buFont typeface="Arial"/>
              <a:buNone/>
              <a:defRPr/>
            </a:pPr>
            <a:r>
              <a:rPr>
                <a:latin typeface="Hack"/>
                <a:ea typeface="Hack"/>
                <a:cs typeface="Hack"/>
              </a:rPr>
              <a:t>How can I learn about ML and Neural Networks...</a:t>
            </a:r>
            <a:endParaRPr>
              <a:latin typeface="Hack"/>
              <a:cs typeface="Hack"/>
            </a:endParaRPr>
          </a:p>
        </p:txBody>
      </p:sp>
      <p:pic>
        <p:nvPicPr>
          <p:cNvPr id="75170803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046216" y="3746014"/>
            <a:ext cx="2099565" cy="1742378"/>
          </a:xfrm>
          <a:prstGeom prst="rect">
            <a:avLst/>
          </a:prstGeom>
        </p:spPr>
      </p:pic>
      <p:sp>
        <p:nvSpPr>
          <p:cNvPr id="1007730847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8" y="2741341"/>
            <a:ext cx="10515600" cy="91571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 marL="0" indent="0" algn="ctr">
              <a:buFont typeface="Arial"/>
              <a:buNone/>
              <a:defRPr/>
            </a:pPr>
            <a:r>
              <a:rPr>
                <a:latin typeface="Hack"/>
                <a:ea typeface="Hack"/>
                <a:cs typeface="Hack"/>
              </a:rPr>
              <a:t>...while I play video games?</a:t>
            </a:r>
            <a:endParaRPr>
              <a:latin typeface="Hack"/>
              <a:cs typeface="H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730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007730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708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2000"/>
                                        <p:tgtEl>
                                          <p:spTgt spid="751708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0569793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References/Links</a:t>
            </a:r>
            <a:endParaRPr>
              <a:latin typeface="Hack"/>
              <a:cs typeface="Hack"/>
            </a:endParaRPr>
          </a:p>
        </p:txBody>
      </p:sp>
      <p:sp>
        <p:nvSpPr>
          <p:cNvPr id="216503390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2000" b="0" i="0" u="none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</a:rPr>
              <a:t>Space Cadet port: </a:t>
            </a:r>
            <a:r>
              <a:rPr lang="en-US" sz="2000" b="0" i="0" u="sng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  <a:hlinkClick r:id="rId3" tooltip="https://github.com/k4zmu2a/SpaceCadetPinball"/>
              </a:rPr>
              <a:t>k4zmu2a/SpaceCadetPinball</a:t>
            </a:r>
            <a:endParaRPr sz="2000" b="0" i="0" u="none" strike="noStrike" cap="none" spc="0">
              <a:solidFill>
                <a:schemeClr val="tx1"/>
              </a:solidFill>
              <a:latin typeface="Hack"/>
              <a:cs typeface="Hack"/>
            </a:endParaRPr>
          </a:p>
          <a:p>
            <a:pPr>
              <a:defRPr/>
            </a:pPr>
            <a:r>
              <a:rPr lang="en-US" sz="2000" b="0" i="0" u="none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</a:rPr>
              <a:t>Library for Neural Network Visualization: </a:t>
            </a:r>
            <a:r>
              <a:rPr lang="en-US" sz="2000" b="0" i="0" u="sng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  <a:hlinkClick r:id="rId4" tooltip="https://github.com/jzliu-100/visualize-neural-network"/>
              </a:rPr>
              <a:t>jzliu-100/visualize-neural-network</a:t>
            </a:r>
            <a:endParaRPr sz="2000" b="0" i="0" u="none" strike="noStrike" cap="none" spc="0">
              <a:solidFill>
                <a:schemeClr val="tx1"/>
              </a:solidFill>
              <a:latin typeface="Hack"/>
              <a:cs typeface="Hack"/>
            </a:endParaRPr>
          </a:p>
          <a:p>
            <a:pPr>
              <a:defRPr/>
            </a:pPr>
            <a:r>
              <a:rPr lang="en-US" sz="2000" b="0" i="0" u="none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</a:rPr>
              <a:t>Multilinear NN example: </a:t>
            </a:r>
            <a:r>
              <a:rPr lang="en-US" sz="2000" b="0" i="0" u="sng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  <a:hlinkClick r:id="rId5" tooltip="https://github.com/miloharper/multi-layer-neural-network"/>
              </a:rPr>
              <a:t>miloharper/multi-layer-neural-network</a:t>
            </a:r>
            <a:endParaRPr sz="2000" b="0" i="0" u="none" strike="noStrike" cap="none" spc="0">
              <a:solidFill>
                <a:schemeClr val="tx1"/>
              </a:solidFill>
              <a:latin typeface="Hack"/>
              <a:cs typeface="Hack"/>
            </a:endParaRPr>
          </a:p>
          <a:p>
            <a:pPr>
              <a:defRPr/>
            </a:pPr>
            <a:r>
              <a:rPr lang="en-US" sz="2000" b="0" i="0" u="none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</a:rPr>
              <a:t>Genetic Algorithm for optimizing a NN: </a:t>
            </a:r>
            <a:r>
              <a:rPr lang="en-US" sz="2000" b="0" i="0" u="sng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  <a:hlinkClick r:id="rId6" tooltip="https://github.com/luaffjk/ga-mlp"/>
              </a:rPr>
              <a:t>luaffjk/ga-mlp</a:t>
            </a:r>
            <a:endParaRPr sz="2000">
              <a:latin typeface="Hack"/>
              <a:cs typeface="Hack"/>
            </a:endParaRPr>
          </a:p>
          <a:p>
            <a:pPr>
              <a:defRPr/>
            </a:pPr>
            <a:r>
              <a:rPr lang="en-US" sz="2000" b="0" i="0" u="sng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  <a:hlinkClick r:id="rId7" tooltip="https://en.wikipedia.org/wiki/Neuroevolution_of_augmenting_topologies"/>
              </a:rPr>
              <a:t>Neuroevolution of augmenting topologies</a:t>
            </a:r>
            <a:endParaRPr sz="2000">
              <a:latin typeface="Hack"/>
              <a:cs typeface="H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096860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The Game: </a:t>
            </a:r>
            <a:r>
              <a:rPr u="sng">
                <a:latin typeface="Hack"/>
                <a:ea typeface="Hack"/>
                <a:cs typeface="Hack"/>
                <a:hlinkClick r:id="rId3" tooltip="https://en.wikipedia.org/wiki/Full_Tilt!_Pinball"/>
              </a:rPr>
              <a:t>Space Cadet</a:t>
            </a:r>
            <a:endParaRPr>
              <a:latin typeface="Hack"/>
              <a:cs typeface="Hack"/>
            </a:endParaRPr>
          </a:p>
        </p:txBody>
      </p:sp>
      <p:pic>
        <p:nvPicPr>
          <p:cNvPr id="690046500" name="">
            <a:hlinkClick r:id="" action="ppaction://media"/>
          </p:cNvPr>
          <p:cNvPicPr>
            <a:picLocks noChangeAspect="1"/>
          </p:cNvPicPr>
          <p:nvPr>
            <p:ph idx="1"/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"/>
          <a:srcRect l="0" t="0" r="0" b="0"/>
          <a:stretch/>
        </p:blipFill>
        <p:spPr bwMode="auto">
          <a:xfrm rot="0" flipH="0" flipV="0">
            <a:off x="8192290" y="2828091"/>
            <a:ext cx="3897487" cy="3897487"/>
          </a:xfrm>
          <a:prstGeom prst="rect">
            <a:avLst/>
          </a:prstGeom>
        </p:spPr>
      </p:pic>
      <p:sp>
        <p:nvSpPr>
          <p:cNvPr id="884002748" name="Content Placeholder 2"/>
          <p:cNvSpPr>
            <a:spLocks noGrp="1"/>
          </p:cNvSpPr>
          <p:nvPr/>
        </p:nvSpPr>
        <p:spPr bwMode="auto">
          <a:xfrm flipH="0" flipV="0">
            <a:off x="838197" y="1825622"/>
            <a:ext cx="8423301" cy="489995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999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99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499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>
                <a:latin typeface="Hack"/>
                <a:ea typeface="Hack"/>
                <a:cs typeface="Hack"/>
              </a:rPr>
              <a:t>Win95 and XP: 3D Pinball</a:t>
            </a:r>
            <a:endParaRPr>
              <a:latin typeface="Hack"/>
              <a:ea typeface="Hack"/>
              <a:cs typeface="Hack"/>
            </a:endParaRPr>
          </a:p>
          <a:p>
            <a:pPr algn="l">
              <a:defRPr/>
            </a:pPr>
            <a:r>
              <a:rPr>
                <a:latin typeface="Hack"/>
                <a:ea typeface="Hack"/>
                <a:cs typeface="Hack"/>
              </a:rPr>
              <a:t>Developed by: 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</a:rPr>
              <a:t>Cinematronics</a:t>
            </a:r>
            <a:r>
              <a:rPr>
                <a:latin typeface="Hack"/>
                <a:ea typeface="Hack"/>
                <a:cs typeface="Hack"/>
              </a:rPr>
              <a:t>/Maxis</a:t>
            </a:r>
            <a:endParaRPr>
              <a:latin typeface="Hack"/>
              <a:ea typeface="Hack"/>
              <a:cs typeface="Hack"/>
            </a:endParaRPr>
          </a:p>
          <a:p>
            <a:pPr algn="l">
              <a:defRPr/>
            </a:pPr>
            <a:r>
              <a:rPr>
                <a:latin typeface="Hack"/>
                <a:ea typeface="Hack"/>
                <a:cs typeface="Hack"/>
              </a:rPr>
              <a:t>Decompiled! </a:t>
            </a:r>
            <a:r>
              <a:rPr u="sng">
                <a:latin typeface="Hack"/>
                <a:ea typeface="Hack"/>
                <a:cs typeface="Hack"/>
                <a:hlinkClick r:id="rId7" tooltip="https://github.com/k4zmu2a/SpaceCadetPinball"/>
              </a:rPr>
              <a:t>Source available</a:t>
            </a:r>
            <a:endParaRPr>
              <a:latin typeface="Hack"/>
              <a:ea typeface="Hack"/>
              <a:cs typeface="Hack"/>
            </a:endParaRPr>
          </a:p>
        </p:txBody>
      </p:sp>
      <p:pic>
        <p:nvPicPr>
          <p:cNvPr id="412572788" name=""/>
          <p:cNvPicPr>
            <a:picLocks noChangeAspect="1"/>
          </p:cNvPicPr>
          <p:nvPr/>
        </p:nvPicPr>
        <p:blipFill>
          <a:blip r:embed="rId8"/>
          <a:stretch/>
        </p:blipFill>
        <p:spPr bwMode="auto">
          <a:xfrm>
            <a:off x="2299938" y="3777871"/>
            <a:ext cx="2095499" cy="24860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271103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The AI: Training approach</a:t>
            </a:r>
            <a:endParaRPr>
              <a:latin typeface="Hack"/>
              <a:cs typeface="Hack"/>
            </a:endParaRPr>
          </a:p>
        </p:txBody>
      </p:sp>
      <p:sp>
        <p:nvSpPr>
          <p:cNvPr id="698382556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7" y="1825623"/>
            <a:ext cx="5257801" cy="4351338"/>
          </a:xfrm>
        </p:spPr>
        <p:txBody>
          <a:bodyPr/>
          <a:lstStyle/>
          <a:p>
            <a:pPr marL="0" indent="0" algn="ctr">
              <a:buFont typeface="Arial"/>
              <a:buNone/>
              <a:defRPr/>
            </a:pPr>
            <a:r>
              <a:rPr u="sng">
                <a:latin typeface="Hack"/>
                <a:cs typeface="Hack"/>
              </a:rPr>
              <a:t>Option 1: Teacher</a:t>
            </a:r>
            <a:endParaRPr u="sng">
              <a:latin typeface="Hack"/>
              <a:cs typeface="Hack"/>
            </a:endParaRPr>
          </a:p>
          <a:p>
            <a:pPr>
              <a:defRPr/>
            </a:pPr>
            <a:r>
              <a:rPr sz="2400">
                <a:latin typeface="Hack"/>
                <a:cs typeface="Hack"/>
              </a:rPr>
              <a:t>Record my gameplay</a:t>
            </a:r>
            <a:endParaRPr sz="2400">
              <a:latin typeface="Hack"/>
              <a:cs typeface="Hack"/>
            </a:endParaRPr>
          </a:p>
          <a:p>
            <a:pPr>
              <a:defRPr/>
            </a:pPr>
            <a:r>
              <a:rPr sz="2400">
                <a:latin typeface="Hack"/>
                <a:cs typeface="Hack"/>
              </a:rPr>
              <a:t>Supervised Learning</a:t>
            </a:r>
            <a:endParaRPr sz="2400">
              <a:latin typeface="Hack"/>
              <a:cs typeface="Hack"/>
            </a:endParaRPr>
          </a:p>
          <a:p>
            <a:pPr>
              <a:defRPr/>
            </a:pPr>
            <a:r>
              <a:rPr sz="2400">
                <a:latin typeface="Hack"/>
                <a:cs typeface="Hack"/>
              </a:rPr>
              <a:t>Gradient decent</a:t>
            </a:r>
            <a:endParaRPr sz="2400">
              <a:latin typeface="Hack"/>
              <a:cs typeface="Hack"/>
            </a:endParaRPr>
          </a:p>
          <a:p>
            <a:pPr>
              <a:defRPr/>
            </a:pPr>
            <a:r>
              <a:rPr sz="2400">
                <a:latin typeface="Hack"/>
                <a:cs typeface="Hack"/>
              </a:rPr>
              <a:t>Back propagation</a:t>
            </a:r>
            <a:endParaRPr>
              <a:latin typeface="Hack"/>
              <a:cs typeface="Hack"/>
            </a:endParaRPr>
          </a:p>
        </p:txBody>
      </p:sp>
      <p:pic>
        <p:nvPicPr>
          <p:cNvPr id="1435749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685487" y="4341405"/>
            <a:ext cx="3280056" cy="2186704"/>
          </a:xfrm>
          <a:prstGeom prst="rect">
            <a:avLst/>
          </a:prstGeom>
        </p:spPr>
      </p:pic>
      <p:sp>
        <p:nvSpPr>
          <p:cNvPr id="1792765565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6095999" y="1825623"/>
            <a:ext cx="5257801" cy="4351338"/>
          </a:xfrm>
        </p:spPr>
        <p:txBody>
          <a:bodyPr/>
          <a:lstStyle/>
          <a:p>
            <a:pPr marL="0" indent="0" algn="ctr">
              <a:buFont typeface="Arial"/>
              <a:buNone/>
              <a:defRPr/>
            </a:pPr>
            <a:r>
              <a:rPr u="sng">
                <a:latin typeface="Hack"/>
                <a:cs typeface="Hack"/>
              </a:rPr>
              <a:t>Option 2: God</a:t>
            </a:r>
            <a:endParaRPr u="sng">
              <a:latin typeface="Hack"/>
              <a:cs typeface="Hack"/>
            </a:endParaRPr>
          </a:p>
          <a:p>
            <a:pPr>
              <a:defRPr/>
            </a:pPr>
            <a:r>
              <a:rPr sz="2400">
                <a:latin typeface="Hack"/>
                <a:cs typeface="Hack"/>
              </a:rPr>
              <a:t>I make the rules!</a:t>
            </a:r>
            <a:endParaRPr sz="2400">
              <a:latin typeface="Hack"/>
              <a:cs typeface="Hack"/>
            </a:endParaRPr>
          </a:p>
          <a:p>
            <a:pPr>
              <a:defRPr/>
            </a:pPr>
            <a:r>
              <a:rPr sz="2400">
                <a:latin typeface="Hack"/>
                <a:cs typeface="Hack"/>
              </a:rPr>
              <a:t>Genetic Algorithm: NEAT</a:t>
            </a:r>
            <a:endParaRPr sz="2400">
              <a:latin typeface="Hack"/>
              <a:cs typeface="Hack"/>
            </a:endParaRPr>
          </a:p>
          <a:p>
            <a:pPr>
              <a:defRPr/>
            </a:pPr>
            <a:r>
              <a:rPr sz="2400">
                <a:latin typeface="Hack"/>
                <a:cs typeface="Hack"/>
              </a:rPr>
              <a:t>NeuroEvolution</a:t>
            </a:r>
            <a:endParaRPr sz="2400">
              <a:latin typeface="Hack"/>
              <a:cs typeface="Hack"/>
            </a:endParaRPr>
          </a:p>
          <a:p>
            <a:pPr>
              <a:defRPr/>
            </a:pPr>
            <a:r>
              <a:rPr sz="2400">
                <a:latin typeface="Hack"/>
                <a:cs typeface="Hack"/>
              </a:rPr>
              <a:t>Imitates natural selection</a:t>
            </a:r>
            <a:endParaRPr>
              <a:latin typeface="Hack"/>
              <a:cs typeface="Hack"/>
            </a:endParaRPr>
          </a:p>
        </p:txBody>
      </p:sp>
      <p:pic>
        <p:nvPicPr>
          <p:cNvPr id="880150292" name="Picture 880150292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rot="0" flipH="0" flipV="0">
            <a:off x="6773231" y="4320716"/>
            <a:ext cx="4020652" cy="22274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382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2765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150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5846527" name="Title 1"/>
          <p:cNvSpPr>
            <a:spLocks noGrp="1"/>
          </p:cNvSpPr>
          <p:nvPr>
            <p:ph type="title"/>
          </p:nvPr>
        </p:nvSpPr>
        <p:spPr bwMode="auto">
          <a:xfrm>
            <a:off x="838197" y="132806"/>
            <a:ext cx="10515600" cy="1325561"/>
          </a:xfrm>
        </p:spPr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The AI: “Compete–Kiss–Repeat”</a:t>
            </a:r>
            <a:r>
              <a:rPr lang="en-US" sz="1200" b="0" i="0" u="none" strike="noStrike" cap="none" spc="0" baseline="30000">
                <a:solidFill>
                  <a:schemeClr val="tx1"/>
                </a:solidFill>
                <a:latin typeface="Hack"/>
                <a:ea typeface="Hack"/>
                <a:cs typeface="Hack"/>
              </a:rPr>
              <a:t> </a:t>
            </a:r>
            <a:r>
              <a:rPr sz="3600" baseline="30000">
                <a:latin typeface="Hack"/>
                <a:ea typeface="Hack"/>
                <a:cs typeface="Hack"/>
              </a:rPr>
              <a:t>TM</a:t>
            </a:r>
            <a:endParaRPr baseline="30000">
              <a:latin typeface="Hack"/>
              <a:cs typeface="Hack"/>
            </a:endParaRPr>
          </a:p>
        </p:txBody>
      </p:sp>
      <p:sp>
        <p:nvSpPr>
          <p:cNvPr id="955366794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7" y="1419068"/>
            <a:ext cx="2496740" cy="4351338"/>
          </a:xfrm>
        </p:spPr>
        <p:txBody>
          <a:bodyPr/>
          <a:lstStyle/>
          <a:p>
            <a:pPr marL="0" indent="0" algn="ctr">
              <a:buFont typeface="Arial"/>
              <a:buNone/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</a:rPr>
              <a:t>Generation</a:t>
            </a:r>
            <a:r>
              <a:rPr sz="2400" b="1">
                <a:latin typeface="Hack"/>
                <a:ea typeface="Hack"/>
                <a:cs typeface="Hack"/>
              </a:rPr>
              <a:t> </a:t>
            </a:r>
            <a:r>
              <a:rPr sz="2400" b="0">
                <a:latin typeface="Hack"/>
                <a:ea typeface="Hack"/>
                <a:cs typeface="Hack"/>
              </a:rPr>
              <a:t>of </a:t>
            </a:r>
            <a:r>
              <a:rPr sz="2400" b="1">
                <a:latin typeface="Hack"/>
                <a:ea typeface="Hack"/>
                <a:cs typeface="Hack"/>
              </a:rPr>
              <a:t>N</a:t>
            </a:r>
            <a:r>
              <a:rPr sz="2400">
                <a:latin typeface="Hack"/>
                <a:ea typeface="Hack"/>
                <a:cs typeface="Hack"/>
              </a:rPr>
              <a:t> Players</a:t>
            </a:r>
            <a:endParaRPr sz="2400">
              <a:latin typeface="Hack"/>
              <a:cs typeface="Hack"/>
            </a:endParaRPr>
          </a:p>
        </p:txBody>
      </p:sp>
      <p:grpSp>
        <p:nvGrpSpPr>
          <p:cNvPr id="567236579" name=""/>
          <p:cNvGrpSpPr/>
          <p:nvPr/>
        </p:nvGrpSpPr>
        <p:grpSpPr bwMode="auto">
          <a:xfrm>
            <a:off x="1680870" y="2300519"/>
            <a:ext cx="734121" cy="839127"/>
            <a:chOff x="0" y="0"/>
            <a:chExt cx="734121" cy="839127"/>
          </a:xfrm>
        </p:grpSpPr>
        <p:sp>
          <p:nvSpPr>
            <p:cNvPr id="24593898" name=""/>
            <p:cNvSpPr/>
            <p:nvPr/>
          </p:nvSpPr>
          <p:spPr bwMode="auto">
            <a:xfrm flipH="0" flipV="0">
              <a:off x="0" y="124484"/>
              <a:ext cx="162621" cy="16262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704650109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834543777" name=""/>
            <p:cNvSpPr/>
            <p:nvPr/>
          </p:nvSpPr>
          <p:spPr bwMode="auto">
            <a:xfrm flipH="0" flipV="0">
              <a:off x="0" y="559303"/>
              <a:ext cx="162621" cy="16262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501937877" name=""/>
            <p:cNvSpPr/>
            <p:nvPr/>
          </p:nvSpPr>
          <p:spPr bwMode="auto">
            <a:xfrm flipH="0" flipV="0">
              <a:off x="282545" y="0"/>
              <a:ext cx="162621" cy="16262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33897983" name=""/>
            <p:cNvSpPr/>
            <p:nvPr/>
          </p:nvSpPr>
          <p:spPr bwMode="auto">
            <a:xfrm flipH="0" flipV="0">
              <a:off x="282545" y="218532"/>
              <a:ext cx="162621" cy="16262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331359111" name=""/>
            <p:cNvSpPr/>
            <p:nvPr/>
          </p:nvSpPr>
          <p:spPr bwMode="auto">
            <a:xfrm flipH="0" flipV="0">
              <a:off x="282545" y="447518"/>
              <a:ext cx="162621" cy="16262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585320523" name=""/>
            <p:cNvSpPr/>
            <p:nvPr/>
          </p:nvSpPr>
          <p:spPr bwMode="auto">
            <a:xfrm flipH="0" flipV="0">
              <a:off x="282545" y="676505"/>
              <a:ext cx="162621" cy="16262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133189223" name=""/>
            <p:cNvSpPr/>
            <p:nvPr/>
          </p:nvSpPr>
          <p:spPr bwMode="auto">
            <a:xfrm flipH="0" flipV="0">
              <a:off x="571500" y="124484"/>
              <a:ext cx="162621" cy="16262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403633337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15222739" name=""/>
            <p:cNvSpPr/>
            <p:nvPr/>
          </p:nvSpPr>
          <p:spPr bwMode="auto">
            <a:xfrm flipH="0" flipV="0">
              <a:off x="571500" y="559303"/>
              <a:ext cx="162621" cy="16262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0" name=""/>
            <p:cNvCxnSpPr>
              <a:cxnSpLocks/>
              <a:stCxn id="24593898" idx="6"/>
              <a:endCxn id="501937877" idx="2"/>
            </p:cNvCxnSpPr>
            <p:nvPr/>
          </p:nvCxnSpPr>
          <p:spPr bwMode="auto">
            <a:xfrm rot="0" flipH="0" flipV="1">
              <a:off x="162621" y="81310"/>
              <a:ext cx="119923" cy="124484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24593898" idx="6"/>
              <a:endCxn id="233897983" idx="2"/>
            </p:cNvCxnSpPr>
            <p:nvPr/>
          </p:nvCxnSpPr>
          <p:spPr bwMode="auto">
            <a:xfrm rot="0" flipH="0" flipV="0">
              <a:off x="162621" y="205795"/>
              <a:ext cx="119923" cy="94047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24593898" idx="6"/>
              <a:endCxn id="331359111" idx="2"/>
            </p:cNvCxnSpPr>
            <p:nvPr/>
          </p:nvCxnSpPr>
          <p:spPr bwMode="auto">
            <a:xfrm rot="0" flipH="0" flipV="0">
              <a:off x="162621" y="205795"/>
              <a:ext cx="119923" cy="323033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24593898" idx="6"/>
              <a:endCxn id="585320523" idx="2"/>
            </p:cNvCxnSpPr>
            <p:nvPr/>
          </p:nvCxnSpPr>
          <p:spPr bwMode="auto">
            <a:xfrm rot="0" flipH="0" flipV="0">
              <a:off x="162621" y="205795"/>
              <a:ext cx="119923" cy="552020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704650109" idx="6"/>
              <a:endCxn id="501937877" idx="2"/>
            </p:cNvCxnSpPr>
            <p:nvPr/>
          </p:nvCxnSpPr>
          <p:spPr bwMode="auto">
            <a:xfrm rot="0" flipH="0" flipV="1">
              <a:off x="162621" y="81310"/>
              <a:ext cx="119923" cy="347119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704650109" idx="6"/>
              <a:endCxn id="233897983" idx="2"/>
            </p:cNvCxnSpPr>
            <p:nvPr/>
          </p:nvCxnSpPr>
          <p:spPr bwMode="auto">
            <a:xfrm rot="0" flipH="0" flipV="1">
              <a:off x="162621" y="299843"/>
              <a:ext cx="119923" cy="128587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704650109" idx="6"/>
              <a:endCxn id="331359111" idx="2"/>
            </p:cNvCxnSpPr>
            <p:nvPr/>
          </p:nvCxnSpPr>
          <p:spPr bwMode="auto">
            <a:xfrm rot="0" flipH="0" flipV="0">
              <a:off x="162621" y="428431"/>
              <a:ext cx="119923" cy="100397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704650109" idx="6"/>
              <a:endCxn id="585320523" idx="2"/>
            </p:cNvCxnSpPr>
            <p:nvPr/>
          </p:nvCxnSpPr>
          <p:spPr bwMode="auto">
            <a:xfrm rot="0" flipH="0" flipV="0">
              <a:off x="162621" y="428431"/>
              <a:ext cx="119923" cy="329384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1834543777" idx="6"/>
              <a:endCxn id="501937877" idx="2"/>
            </p:cNvCxnSpPr>
            <p:nvPr/>
          </p:nvCxnSpPr>
          <p:spPr bwMode="auto">
            <a:xfrm rot="0" flipH="0" flipV="1">
              <a:off x="162621" y="81310"/>
              <a:ext cx="119923" cy="559303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1834543777" idx="6"/>
              <a:endCxn id="233897983" idx="2"/>
            </p:cNvCxnSpPr>
            <p:nvPr/>
          </p:nvCxnSpPr>
          <p:spPr bwMode="auto">
            <a:xfrm rot="0" flipH="0" flipV="1">
              <a:off x="162621" y="299843"/>
              <a:ext cx="119923" cy="340770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1834543777" idx="6"/>
              <a:endCxn id="331359111" idx="2"/>
            </p:cNvCxnSpPr>
            <p:nvPr/>
          </p:nvCxnSpPr>
          <p:spPr bwMode="auto">
            <a:xfrm rot="0" flipH="0" flipV="1">
              <a:off x="162621" y="528829"/>
              <a:ext cx="119923" cy="111784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1834543777" idx="6"/>
              <a:endCxn id="585320523" idx="2"/>
            </p:cNvCxnSpPr>
            <p:nvPr/>
          </p:nvCxnSpPr>
          <p:spPr bwMode="auto">
            <a:xfrm rot="0" flipH="0" flipV="0">
              <a:off x="162621" y="640614"/>
              <a:ext cx="119923" cy="117201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501937877" idx="6"/>
              <a:endCxn id="1133189223" idx="2"/>
            </p:cNvCxnSpPr>
            <p:nvPr/>
          </p:nvCxnSpPr>
          <p:spPr bwMode="auto">
            <a:xfrm rot="0" flipH="0" flipV="0">
              <a:off x="445167" y="81310"/>
              <a:ext cx="126332" cy="124484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501937877" idx="6"/>
              <a:endCxn id="403633337" idx="2"/>
            </p:cNvCxnSpPr>
            <p:nvPr/>
          </p:nvCxnSpPr>
          <p:spPr bwMode="auto">
            <a:xfrm rot="0" flipH="0" flipV="0">
              <a:off x="445167" y="81310"/>
              <a:ext cx="126332" cy="347119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501937877" idx="6"/>
              <a:endCxn id="115222739" idx="2"/>
            </p:cNvCxnSpPr>
            <p:nvPr/>
          </p:nvCxnSpPr>
          <p:spPr bwMode="auto">
            <a:xfrm rot="0" flipH="0" flipV="0">
              <a:off x="445167" y="81310"/>
              <a:ext cx="126332" cy="559303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233897983" idx="6"/>
              <a:endCxn id="1133189223" idx="2"/>
            </p:cNvCxnSpPr>
            <p:nvPr/>
          </p:nvCxnSpPr>
          <p:spPr bwMode="auto">
            <a:xfrm rot="0" flipH="0" flipV="1">
              <a:off x="445167" y="205795"/>
              <a:ext cx="126332" cy="94047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233897983" idx="6"/>
              <a:endCxn id="403633337" idx="2"/>
            </p:cNvCxnSpPr>
            <p:nvPr/>
          </p:nvCxnSpPr>
          <p:spPr bwMode="auto">
            <a:xfrm rot="0" flipH="0" flipV="0">
              <a:off x="445167" y="299843"/>
              <a:ext cx="126332" cy="128587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233897983" idx="6"/>
              <a:endCxn id="115222739" idx="2"/>
            </p:cNvCxnSpPr>
            <p:nvPr/>
          </p:nvCxnSpPr>
          <p:spPr bwMode="auto">
            <a:xfrm rot="0" flipH="0" flipV="0">
              <a:off x="445167" y="299843"/>
              <a:ext cx="126332" cy="340770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331359111" idx="6"/>
              <a:endCxn id="1133189223" idx="2"/>
            </p:cNvCxnSpPr>
            <p:nvPr/>
          </p:nvCxnSpPr>
          <p:spPr bwMode="auto">
            <a:xfrm rot="0" flipH="0" flipV="1">
              <a:off x="445167" y="205795"/>
              <a:ext cx="126332" cy="323033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331359111" idx="6"/>
              <a:endCxn id="403633337" idx="2"/>
            </p:cNvCxnSpPr>
            <p:nvPr/>
          </p:nvCxnSpPr>
          <p:spPr bwMode="auto">
            <a:xfrm rot="0" flipH="0" flipV="1">
              <a:off x="445167" y="428431"/>
              <a:ext cx="126332" cy="100397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331359111" idx="6"/>
              <a:endCxn id="115222739" idx="2"/>
            </p:cNvCxnSpPr>
            <p:nvPr/>
          </p:nvCxnSpPr>
          <p:spPr bwMode="auto">
            <a:xfrm rot="0" flipH="0" flipV="0">
              <a:off x="445167" y="528829"/>
              <a:ext cx="126332" cy="111784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585320523" idx="6"/>
              <a:endCxn id="1133189223" idx="2"/>
            </p:cNvCxnSpPr>
            <p:nvPr/>
          </p:nvCxnSpPr>
          <p:spPr bwMode="auto">
            <a:xfrm rot="0" flipH="0" flipV="1">
              <a:off x="445167" y="205795"/>
              <a:ext cx="126332" cy="552020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585320523" idx="6"/>
              <a:endCxn id="403633337" idx="2"/>
            </p:cNvCxnSpPr>
            <p:nvPr/>
          </p:nvCxnSpPr>
          <p:spPr bwMode="auto">
            <a:xfrm rot="0" flipH="0" flipV="1">
              <a:off x="445167" y="428431"/>
              <a:ext cx="126332" cy="329384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0" name=""/>
            <p:cNvCxnSpPr>
              <a:cxnSpLocks/>
              <a:stCxn id="585320523" idx="6"/>
              <a:endCxn id="115222739" idx="2"/>
            </p:cNvCxnSpPr>
            <p:nvPr/>
          </p:nvCxnSpPr>
          <p:spPr bwMode="auto">
            <a:xfrm rot="0" flipH="0" flipV="1">
              <a:off x="445167" y="640614"/>
              <a:ext cx="126332" cy="117201"/>
            </a:xfrm>
            <a:prstGeom prst="line">
              <a:avLst/>
            </a:prstGeom>
            <a:solidFill>
              <a:schemeClr val="bg2">
                <a:lumMod val="75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3439669" name=""/>
          <p:cNvGrpSpPr/>
          <p:nvPr/>
        </p:nvGrpSpPr>
        <p:grpSpPr bwMode="auto">
          <a:xfrm>
            <a:off x="1680870" y="3247615"/>
            <a:ext cx="734121" cy="839127"/>
            <a:chOff x="0" y="0"/>
            <a:chExt cx="734121" cy="839127"/>
          </a:xfrm>
        </p:grpSpPr>
        <p:sp>
          <p:nvSpPr>
            <p:cNvPr id="695586662" name=""/>
            <p:cNvSpPr/>
            <p:nvPr/>
          </p:nvSpPr>
          <p:spPr bwMode="auto">
            <a:xfrm flipH="0" flipV="0">
              <a:off x="0" y="124484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61157091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814693830" name=""/>
            <p:cNvSpPr/>
            <p:nvPr/>
          </p:nvSpPr>
          <p:spPr bwMode="auto">
            <a:xfrm flipH="0" flipV="0">
              <a:off x="0" y="55930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432367369" name=""/>
            <p:cNvSpPr/>
            <p:nvPr/>
          </p:nvSpPr>
          <p:spPr bwMode="auto">
            <a:xfrm flipH="0" flipV="0">
              <a:off x="282545" y="0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298278723" name=""/>
            <p:cNvSpPr/>
            <p:nvPr/>
          </p:nvSpPr>
          <p:spPr bwMode="auto">
            <a:xfrm flipH="0" flipV="0">
              <a:off x="282545" y="218532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684743758" name=""/>
            <p:cNvSpPr/>
            <p:nvPr/>
          </p:nvSpPr>
          <p:spPr bwMode="auto">
            <a:xfrm flipH="0" flipV="0">
              <a:off x="282545" y="447518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879947555" name=""/>
            <p:cNvSpPr/>
            <p:nvPr/>
          </p:nvSpPr>
          <p:spPr bwMode="auto">
            <a:xfrm flipH="0" flipV="0">
              <a:off x="282545" y="676505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880127553" name=""/>
            <p:cNvSpPr/>
            <p:nvPr/>
          </p:nvSpPr>
          <p:spPr bwMode="auto">
            <a:xfrm flipH="0" flipV="0">
              <a:off x="571500" y="124484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380768633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612838268" name=""/>
            <p:cNvSpPr/>
            <p:nvPr/>
          </p:nvSpPr>
          <p:spPr bwMode="auto">
            <a:xfrm flipH="0" flipV="0">
              <a:off x="571500" y="55930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2058015821" name=""/>
            <p:cNvCxnSpPr>
              <a:cxnSpLocks/>
              <a:stCxn id="695586662" idx="6"/>
              <a:endCxn id="432367369" idx="2"/>
            </p:cNvCxnSpPr>
            <p:nvPr/>
          </p:nvCxnSpPr>
          <p:spPr bwMode="auto">
            <a:xfrm rot="0" flipH="0" flipV="1">
              <a:off x="162621" y="81310"/>
              <a:ext cx="119923" cy="1244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2968611" name=""/>
            <p:cNvCxnSpPr>
              <a:cxnSpLocks/>
              <a:stCxn id="695586662" idx="6"/>
              <a:endCxn id="1298278723" idx="2"/>
            </p:cNvCxnSpPr>
            <p:nvPr/>
          </p:nvCxnSpPr>
          <p:spPr bwMode="auto">
            <a:xfrm rot="0" flipH="0" flipV="0">
              <a:off x="162621" y="205795"/>
              <a:ext cx="119923" cy="9404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852036" name=""/>
            <p:cNvCxnSpPr>
              <a:cxnSpLocks/>
              <a:stCxn id="695586662" idx="6"/>
              <a:endCxn id="684743758" idx="2"/>
            </p:cNvCxnSpPr>
            <p:nvPr/>
          </p:nvCxnSpPr>
          <p:spPr bwMode="auto">
            <a:xfrm rot="0" flipH="0" flipV="0">
              <a:off x="162621" y="205795"/>
              <a:ext cx="119923" cy="32303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7520748" name=""/>
            <p:cNvCxnSpPr>
              <a:cxnSpLocks/>
              <a:stCxn id="695586662" idx="6"/>
              <a:endCxn id="1879947555" idx="2"/>
            </p:cNvCxnSpPr>
            <p:nvPr/>
          </p:nvCxnSpPr>
          <p:spPr bwMode="auto">
            <a:xfrm rot="0" flipH="0" flipV="0">
              <a:off x="162621" y="205795"/>
              <a:ext cx="119923" cy="55202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5455756" name=""/>
            <p:cNvCxnSpPr>
              <a:cxnSpLocks/>
              <a:stCxn id="2061157091" idx="6"/>
              <a:endCxn id="432367369" idx="2"/>
            </p:cNvCxnSpPr>
            <p:nvPr/>
          </p:nvCxnSpPr>
          <p:spPr bwMode="auto">
            <a:xfrm rot="0" flipH="0" flipV="1">
              <a:off x="162621" y="81310"/>
              <a:ext cx="119923" cy="3471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636730" name=""/>
            <p:cNvCxnSpPr>
              <a:cxnSpLocks/>
              <a:stCxn id="2061157091" idx="6"/>
              <a:endCxn id="1298278723" idx="2"/>
            </p:cNvCxnSpPr>
            <p:nvPr/>
          </p:nvCxnSpPr>
          <p:spPr bwMode="auto">
            <a:xfrm rot="0" flipH="0" flipV="1">
              <a:off x="162621" y="299843"/>
              <a:ext cx="119923" cy="12858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4295169" name=""/>
            <p:cNvCxnSpPr>
              <a:cxnSpLocks/>
              <a:stCxn id="2061157091" idx="6"/>
              <a:endCxn id="684743758" idx="2"/>
            </p:cNvCxnSpPr>
            <p:nvPr/>
          </p:nvCxnSpPr>
          <p:spPr bwMode="auto">
            <a:xfrm rot="0" flipH="0" flipV="0">
              <a:off x="162621" y="428431"/>
              <a:ext cx="119923" cy="10039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0233248" name=""/>
            <p:cNvCxnSpPr>
              <a:cxnSpLocks/>
              <a:stCxn id="2061157091" idx="6"/>
              <a:endCxn id="1879947555" idx="2"/>
            </p:cNvCxnSpPr>
            <p:nvPr/>
          </p:nvCxnSpPr>
          <p:spPr bwMode="auto">
            <a:xfrm rot="0" flipH="0" flipV="0">
              <a:off x="162621" y="428431"/>
              <a:ext cx="119923" cy="3293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4295429" name=""/>
            <p:cNvCxnSpPr>
              <a:cxnSpLocks/>
              <a:stCxn id="814693830" idx="6"/>
              <a:endCxn id="432367369" idx="2"/>
            </p:cNvCxnSpPr>
            <p:nvPr/>
          </p:nvCxnSpPr>
          <p:spPr bwMode="auto">
            <a:xfrm rot="0" flipH="0" flipV="1">
              <a:off x="162621" y="81310"/>
              <a:ext cx="119923" cy="55930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913418" name=""/>
            <p:cNvCxnSpPr>
              <a:cxnSpLocks/>
              <a:stCxn id="814693830" idx="6"/>
              <a:endCxn id="1298278723" idx="2"/>
            </p:cNvCxnSpPr>
            <p:nvPr/>
          </p:nvCxnSpPr>
          <p:spPr bwMode="auto">
            <a:xfrm rot="0" flipH="0" flipV="1">
              <a:off x="162621" y="299843"/>
              <a:ext cx="119923" cy="34077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9250524" name=""/>
            <p:cNvCxnSpPr>
              <a:cxnSpLocks/>
              <a:stCxn id="814693830" idx="6"/>
              <a:endCxn id="684743758" idx="2"/>
            </p:cNvCxnSpPr>
            <p:nvPr/>
          </p:nvCxnSpPr>
          <p:spPr bwMode="auto">
            <a:xfrm rot="0" flipH="0" flipV="1">
              <a:off x="162621" y="528829"/>
              <a:ext cx="119923" cy="1117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0079931" name=""/>
            <p:cNvCxnSpPr>
              <a:cxnSpLocks/>
              <a:stCxn id="814693830" idx="6"/>
              <a:endCxn id="1879947555" idx="2"/>
            </p:cNvCxnSpPr>
            <p:nvPr/>
          </p:nvCxnSpPr>
          <p:spPr bwMode="auto">
            <a:xfrm rot="0" flipH="0" flipV="0">
              <a:off x="162621" y="640614"/>
              <a:ext cx="119923" cy="117201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4828669" name=""/>
            <p:cNvCxnSpPr>
              <a:cxnSpLocks/>
              <a:stCxn id="432367369" idx="6"/>
              <a:endCxn id="880127553" idx="2"/>
            </p:cNvCxnSpPr>
            <p:nvPr/>
          </p:nvCxnSpPr>
          <p:spPr bwMode="auto">
            <a:xfrm rot="0" flipH="0" flipV="0">
              <a:off x="445167" y="81310"/>
              <a:ext cx="126332" cy="1244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7921715" name=""/>
            <p:cNvCxnSpPr>
              <a:cxnSpLocks/>
              <a:stCxn id="432367369" idx="6"/>
              <a:endCxn id="380768633" idx="2"/>
            </p:cNvCxnSpPr>
            <p:nvPr/>
          </p:nvCxnSpPr>
          <p:spPr bwMode="auto">
            <a:xfrm rot="0" flipH="0" flipV="0">
              <a:off x="445167" y="81310"/>
              <a:ext cx="126332" cy="3471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8934850" name=""/>
            <p:cNvCxnSpPr>
              <a:cxnSpLocks/>
              <a:stCxn id="432367369" idx="6"/>
              <a:endCxn id="1612838268" idx="2"/>
            </p:cNvCxnSpPr>
            <p:nvPr/>
          </p:nvCxnSpPr>
          <p:spPr bwMode="auto">
            <a:xfrm rot="0" flipH="0" flipV="0">
              <a:off x="445167" y="81310"/>
              <a:ext cx="126332" cy="55930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1719668" name=""/>
            <p:cNvCxnSpPr>
              <a:cxnSpLocks/>
              <a:stCxn id="1298278723" idx="6"/>
              <a:endCxn id="880127553" idx="2"/>
            </p:cNvCxnSpPr>
            <p:nvPr/>
          </p:nvCxnSpPr>
          <p:spPr bwMode="auto">
            <a:xfrm rot="0" flipH="0" flipV="1">
              <a:off x="445167" y="205795"/>
              <a:ext cx="126332" cy="9404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4624248" name=""/>
            <p:cNvCxnSpPr>
              <a:cxnSpLocks/>
              <a:stCxn id="1298278723" idx="6"/>
              <a:endCxn id="380768633" idx="2"/>
            </p:cNvCxnSpPr>
            <p:nvPr/>
          </p:nvCxnSpPr>
          <p:spPr bwMode="auto">
            <a:xfrm rot="0" flipH="0" flipV="0">
              <a:off x="445167" y="299843"/>
              <a:ext cx="126332" cy="12858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5083943" name=""/>
            <p:cNvCxnSpPr>
              <a:cxnSpLocks/>
              <a:stCxn id="1298278723" idx="6"/>
              <a:endCxn id="1612838268" idx="2"/>
            </p:cNvCxnSpPr>
            <p:nvPr/>
          </p:nvCxnSpPr>
          <p:spPr bwMode="auto">
            <a:xfrm rot="0" flipH="0" flipV="0">
              <a:off x="445167" y="299843"/>
              <a:ext cx="126332" cy="34077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1543845" name=""/>
            <p:cNvCxnSpPr>
              <a:cxnSpLocks/>
              <a:stCxn id="684743758" idx="6"/>
              <a:endCxn id="880127553" idx="2"/>
            </p:cNvCxnSpPr>
            <p:nvPr/>
          </p:nvCxnSpPr>
          <p:spPr bwMode="auto">
            <a:xfrm rot="0" flipH="0" flipV="1">
              <a:off x="445167" y="205795"/>
              <a:ext cx="126332" cy="32303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784448" name=""/>
            <p:cNvCxnSpPr>
              <a:cxnSpLocks/>
              <a:stCxn id="684743758" idx="6"/>
              <a:endCxn id="380768633" idx="2"/>
            </p:cNvCxnSpPr>
            <p:nvPr/>
          </p:nvCxnSpPr>
          <p:spPr bwMode="auto">
            <a:xfrm rot="0" flipH="0" flipV="1">
              <a:off x="445167" y="428431"/>
              <a:ext cx="126332" cy="10039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9489565" name=""/>
            <p:cNvCxnSpPr>
              <a:cxnSpLocks/>
              <a:stCxn id="684743758" idx="6"/>
              <a:endCxn id="1612838268" idx="2"/>
            </p:cNvCxnSpPr>
            <p:nvPr/>
          </p:nvCxnSpPr>
          <p:spPr bwMode="auto">
            <a:xfrm rot="0" flipH="0" flipV="0">
              <a:off x="445167" y="528829"/>
              <a:ext cx="126332" cy="1117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0372748" name=""/>
            <p:cNvCxnSpPr>
              <a:cxnSpLocks/>
              <a:stCxn id="1879947555" idx="6"/>
              <a:endCxn id="880127553" idx="2"/>
            </p:cNvCxnSpPr>
            <p:nvPr/>
          </p:nvCxnSpPr>
          <p:spPr bwMode="auto">
            <a:xfrm rot="0" flipH="0" flipV="1">
              <a:off x="445167" y="205795"/>
              <a:ext cx="126332" cy="55202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7170204" name=""/>
            <p:cNvCxnSpPr>
              <a:cxnSpLocks/>
              <a:stCxn id="1879947555" idx="6"/>
              <a:endCxn id="380768633" idx="2"/>
            </p:cNvCxnSpPr>
            <p:nvPr/>
          </p:nvCxnSpPr>
          <p:spPr bwMode="auto">
            <a:xfrm rot="0" flipH="0" flipV="1">
              <a:off x="445167" y="428431"/>
              <a:ext cx="126332" cy="3293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7437459" name=""/>
            <p:cNvCxnSpPr>
              <a:cxnSpLocks/>
              <a:stCxn id="1879947555" idx="6"/>
              <a:endCxn id="1612838268" idx="2"/>
            </p:cNvCxnSpPr>
            <p:nvPr/>
          </p:nvCxnSpPr>
          <p:spPr bwMode="auto">
            <a:xfrm rot="0" flipH="0" flipV="1">
              <a:off x="445167" y="640614"/>
              <a:ext cx="126332" cy="117201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194469" name=""/>
          <p:cNvGrpSpPr/>
          <p:nvPr/>
        </p:nvGrpSpPr>
        <p:grpSpPr bwMode="auto">
          <a:xfrm>
            <a:off x="1680870" y="4200117"/>
            <a:ext cx="734121" cy="839127"/>
            <a:chOff x="0" y="0"/>
            <a:chExt cx="734121" cy="839127"/>
          </a:xfrm>
        </p:grpSpPr>
        <p:sp>
          <p:nvSpPr>
            <p:cNvPr id="1663855811" name=""/>
            <p:cNvSpPr/>
            <p:nvPr/>
          </p:nvSpPr>
          <p:spPr bwMode="auto">
            <a:xfrm flipH="0" flipV="0">
              <a:off x="0" y="124484"/>
              <a:ext cx="162621" cy="16262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950600080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32027284" name=""/>
            <p:cNvSpPr/>
            <p:nvPr/>
          </p:nvSpPr>
          <p:spPr bwMode="auto">
            <a:xfrm flipH="0" flipV="0">
              <a:off x="0" y="559303"/>
              <a:ext cx="162621" cy="16262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120490728" name=""/>
            <p:cNvSpPr/>
            <p:nvPr/>
          </p:nvSpPr>
          <p:spPr bwMode="auto">
            <a:xfrm flipH="0" flipV="0">
              <a:off x="282545" y="0"/>
              <a:ext cx="162621" cy="16262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897535985" name=""/>
            <p:cNvSpPr/>
            <p:nvPr/>
          </p:nvSpPr>
          <p:spPr bwMode="auto">
            <a:xfrm flipH="0" flipV="0">
              <a:off x="282545" y="218532"/>
              <a:ext cx="162621" cy="16262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560637165" name=""/>
            <p:cNvSpPr/>
            <p:nvPr/>
          </p:nvSpPr>
          <p:spPr bwMode="auto">
            <a:xfrm flipH="0" flipV="0">
              <a:off x="282545" y="447518"/>
              <a:ext cx="162621" cy="16262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955848718" name=""/>
            <p:cNvSpPr/>
            <p:nvPr/>
          </p:nvSpPr>
          <p:spPr bwMode="auto">
            <a:xfrm flipH="0" flipV="0">
              <a:off x="282545" y="676505"/>
              <a:ext cx="162621" cy="16262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501127911" name=""/>
            <p:cNvSpPr/>
            <p:nvPr/>
          </p:nvSpPr>
          <p:spPr bwMode="auto">
            <a:xfrm flipH="0" flipV="0">
              <a:off x="571500" y="124484"/>
              <a:ext cx="162621" cy="16262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819337687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326897501" name=""/>
            <p:cNvSpPr/>
            <p:nvPr/>
          </p:nvSpPr>
          <p:spPr bwMode="auto">
            <a:xfrm flipH="0" flipV="0">
              <a:off x="571500" y="559303"/>
              <a:ext cx="162621" cy="162621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2125273374" name=""/>
            <p:cNvCxnSpPr>
              <a:cxnSpLocks/>
              <a:stCxn id="1663855811" idx="6"/>
              <a:endCxn id="2120490728" idx="2"/>
            </p:cNvCxnSpPr>
            <p:nvPr/>
          </p:nvCxnSpPr>
          <p:spPr bwMode="auto">
            <a:xfrm rot="0" flipH="0" flipV="1">
              <a:off x="162621" y="81310"/>
              <a:ext cx="119923" cy="124484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68376" name=""/>
            <p:cNvCxnSpPr>
              <a:cxnSpLocks/>
              <a:stCxn id="1663855811" idx="6"/>
              <a:endCxn id="1897535985" idx="2"/>
            </p:cNvCxnSpPr>
            <p:nvPr/>
          </p:nvCxnSpPr>
          <p:spPr bwMode="auto">
            <a:xfrm rot="0" flipH="0" flipV="0">
              <a:off x="162621" y="205795"/>
              <a:ext cx="119923" cy="94047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1730285" name=""/>
            <p:cNvCxnSpPr>
              <a:cxnSpLocks/>
              <a:stCxn id="1663855811" idx="6"/>
              <a:endCxn id="560637165" idx="2"/>
            </p:cNvCxnSpPr>
            <p:nvPr/>
          </p:nvCxnSpPr>
          <p:spPr bwMode="auto">
            <a:xfrm rot="0" flipH="0" flipV="0">
              <a:off x="162621" y="205795"/>
              <a:ext cx="119923" cy="323033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213721" name=""/>
            <p:cNvCxnSpPr>
              <a:cxnSpLocks/>
              <a:stCxn id="1663855811" idx="6"/>
              <a:endCxn id="1955848718" idx="2"/>
            </p:cNvCxnSpPr>
            <p:nvPr/>
          </p:nvCxnSpPr>
          <p:spPr bwMode="auto">
            <a:xfrm rot="0" flipH="0" flipV="0">
              <a:off x="162621" y="205795"/>
              <a:ext cx="119923" cy="55202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9326374" name=""/>
            <p:cNvCxnSpPr>
              <a:cxnSpLocks/>
              <a:stCxn id="1950600080" idx="6"/>
              <a:endCxn id="2120490728" idx="2"/>
            </p:cNvCxnSpPr>
            <p:nvPr/>
          </p:nvCxnSpPr>
          <p:spPr bwMode="auto">
            <a:xfrm rot="0" flipH="0" flipV="1">
              <a:off x="162621" y="81310"/>
              <a:ext cx="119923" cy="347119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952881" name=""/>
            <p:cNvCxnSpPr>
              <a:cxnSpLocks/>
              <a:stCxn id="1950600080" idx="6"/>
              <a:endCxn id="1897535985" idx="2"/>
            </p:cNvCxnSpPr>
            <p:nvPr/>
          </p:nvCxnSpPr>
          <p:spPr bwMode="auto">
            <a:xfrm rot="0" flipH="0" flipV="1">
              <a:off x="162621" y="299843"/>
              <a:ext cx="119923" cy="128587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0575156" name=""/>
            <p:cNvCxnSpPr>
              <a:cxnSpLocks/>
              <a:stCxn id="1950600080" idx="6"/>
              <a:endCxn id="560637165" idx="2"/>
            </p:cNvCxnSpPr>
            <p:nvPr/>
          </p:nvCxnSpPr>
          <p:spPr bwMode="auto">
            <a:xfrm rot="0" flipH="0" flipV="0">
              <a:off x="162621" y="428431"/>
              <a:ext cx="119923" cy="100397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4391465" name=""/>
            <p:cNvCxnSpPr>
              <a:cxnSpLocks/>
              <a:stCxn id="1950600080" idx="6"/>
              <a:endCxn id="1955848718" idx="2"/>
            </p:cNvCxnSpPr>
            <p:nvPr/>
          </p:nvCxnSpPr>
          <p:spPr bwMode="auto">
            <a:xfrm rot="0" flipH="0" flipV="0">
              <a:off x="162621" y="428431"/>
              <a:ext cx="119923" cy="329384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4858301" name=""/>
            <p:cNvCxnSpPr>
              <a:cxnSpLocks/>
              <a:stCxn id="2032027284" idx="6"/>
              <a:endCxn id="2120490728" idx="2"/>
            </p:cNvCxnSpPr>
            <p:nvPr/>
          </p:nvCxnSpPr>
          <p:spPr bwMode="auto">
            <a:xfrm rot="0" flipH="0" flipV="1">
              <a:off x="162621" y="81310"/>
              <a:ext cx="119923" cy="559303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1040387" name=""/>
            <p:cNvCxnSpPr>
              <a:cxnSpLocks/>
              <a:stCxn id="2032027284" idx="6"/>
              <a:endCxn id="1897535985" idx="2"/>
            </p:cNvCxnSpPr>
            <p:nvPr/>
          </p:nvCxnSpPr>
          <p:spPr bwMode="auto">
            <a:xfrm rot="0" flipH="0" flipV="1">
              <a:off x="162621" y="299843"/>
              <a:ext cx="119923" cy="34077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57683" name=""/>
            <p:cNvCxnSpPr>
              <a:cxnSpLocks/>
              <a:stCxn id="2032027284" idx="6"/>
              <a:endCxn id="560637165" idx="2"/>
            </p:cNvCxnSpPr>
            <p:nvPr/>
          </p:nvCxnSpPr>
          <p:spPr bwMode="auto">
            <a:xfrm rot="0" flipH="0" flipV="1">
              <a:off x="162621" y="528829"/>
              <a:ext cx="119923" cy="111784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6800703" name=""/>
            <p:cNvCxnSpPr>
              <a:cxnSpLocks/>
              <a:stCxn id="2032027284" idx="6"/>
              <a:endCxn id="1955848718" idx="2"/>
            </p:cNvCxnSpPr>
            <p:nvPr/>
          </p:nvCxnSpPr>
          <p:spPr bwMode="auto">
            <a:xfrm rot="0" flipH="0" flipV="0">
              <a:off x="162621" y="640614"/>
              <a:ext cx="119923" cy="117201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7264615" name=""/>
            <p:cNvCxnSpPr>
              <a:cxnSpLocks/>
              <a:stCxn id="2120490728" idx="6"/>
              <a:endCxn id="501127911" idx="2"/>
            </p:cNvCxnSpPr>
            <p:nvPr/>
          </p:nvCxnSpPr>
          <p:spPr bwMode="auto">
            <a:xfrm rot="0" flipH="0" flipV="0">
              <a:off x="445167" y="81310"/>
              <a:ext cx="126332" cy="124484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0993557" name=""/>
            <p:cNvCxnSpPr>
              <a:cxnSpLocks/>
              <a:stCxn id="2120490728" idx="6"/>
              <a:endCxn id="819337687" idx="2"/>
            </p:cNvCxnSpPr>
            <p:nvPr/>
          </p:nvCxnSpPr>
          <p:spPr bwMode="auto">
            <a:xfrm rot="0" flipH="0" flipV="0">
              <a:off x="445167" y="81310"/>
              <a:ext cx="126332" cy="347119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2975597" name=""/>
            <p:cNvCxnSpPr>
              <a:cxnSpLocks/>
              <a:stCxn id="2120490728" idx="6"/>
              <a:endCxn id="326897501" idx="2"/>
            </p:cNvCxnSpPr>
            <p:nvPr/>
          </p:nvCxnSpPr>
          <p:spPr bwMode="auto">
            <a:xfrm rot="0" flipH="0" flipV="0">
              <a:off x="445167" y="81310"/>
              <a:ext cx="126332" cy="559303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6315965" name=""/>
            <p:cNvCxnSpPr>
              <a:cxnSpLocks/>
              <a:stCxn id="1897535985" idx="6"/>
              <a:endCxn id="501127911" idx="2"/>
            </p:cNvCxnSpPr>
            <p:nvPr/>
          </p:nvCxnSpPr>
          <p:spPr bwMode="auto">
            <a:xfrm rot="0" flipH="0" flipV="1">
              <a:off x="445167" y="205795"/>
              <a:ext cx="126332" cy="94047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5764354" name=""/>
            <p:cNvCxnSpPr>
              <a:cxnSpLocks/>
              <a:stCxn id="1897535985" idx="6"/>
              <a:endCxn id="819337687" idx="2"/>
            </p:cNvCxnSpPr>
            <p:nvPr/>
          </p:nvCxnSpPr>
          <p:spPr bwMode="auto">
            <a:xfrm rot="0" flipH="0" flipV="0">
              <a:off x="445167" y="299843"/>
              <a:ext cx="126332" cy="128587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7665096" name=""/>
            <p:cNvCxnSpPr>
              <a:cxnSpLocks/>
              <a:stCxn id="1897535985" idx="6"/>
              <a:endCxn id="326897501" idx="2"/>
            </p:cNvCxnSpPr>
            <p:nvPr/>
          </p:nvCxnSpPr>
          <p:spPr bwMode="auto">
            <a:xfrm rot="0" flipH="0" flipV="0">
              <a:off x="445167" y="299843"/>
              <a:ext cx="126332" cy="34077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9044428" name=""/>
            <p:cNvCxnSpPr>
              <a:cxnSpLocks/>
              <a:stCxn id="560637165" idx="6"/>
              <a:endCxn id="501127911" idx="2"/>
            </p:cNvCxnSpPr>
            <p:nvPr/>
          </p:nvCxnSpPr>
          <p:spPr bwMode="auto">
            <a:xfrm rot="0" flipH="0" flipV="1">
              <a:off x="445167" y="205795"/>
              <a:ext cx="126332" cy="323033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988924" name=""/>
            <p:cNvCxnSpPr>
              <a:cxnSpLocks/>
              <a:stCxn id="560637165" idx="6"/>
              <a:endCxn id="819337687" idx="2"/>
            </p:cNvCxnSpPr>
            <p:nvPr/>
          </p:nvCxnSpPr>
          <p:spPr bwMode="auto">
            <a:xfrm rot="0" flipH="0" flipV="1">
              <a:off x="445167" y="428431"/>
              <a:ext cx="126332" cy="100397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221451" name=""/>
            <p:cNvCxnSpPr>
              <a:cxnSpLocks/>
              <a:stCxn id="560637165" idx="6"/>
              <a:endCxn id="326897501" idx="2"/>
            </p:cNvCxnSpPr>
            <p:nvPr/>
          </p:nvCxnSpPr>
          <p:spPr bwMode="auto">
            <a:xfrm rot="0" flipH="0" flipV="0">
              <a:off x="445167" y="528829"/>
              <a:ext cx="126332" cy="111784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7578496" name=""/>
            <p:cNvCxnSpPr>
              <a:cxnSpLocks/>
              <a:stCxn id="1955848718" idx="6"/>
              <a:endCxn id="501127911" idx="2"/>
            </p:cNvCxnSpPr>
            <p:nvPr/>
          </p:nvCxnSpPr>
          <p:spPr bwMode="auto">
            <a:xfrm rot="0" flipH="0" flipV="1">
              <a:off x="445167" y="205795"/>
              <a:ext cx="126332" cy="55202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052981" name=""/>
            <p:cNvCxnSpPr>
              <a:cxnSpLocks/>
              <a:stCxn id="1955848718" idx="6"/>
              <a:endCxn id="819337687" idx="2"/>
            </p:cNvCxnSpPr>
            <p:nvPr/>
          </p:nvCxnSpPr>
          <p:spPr bwMode="auto">
            <a:xfrm rot="0" flipH="0" flipV="1">
              <a:off x="445167" y="428431"/>
              <a:ext cx="126332" cy="329384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3537946" name=""/>
            <p:cNvCxnSpPr>
              <a:cxnSpLocks/>
              <a:stCxn id="1955848718" idx="6"/>
              <a:endCxn id="326897501" idx="2"/>
            </p:cNvCxnSpPr>
            <p:nvPr/>
          </p:nvCxnSpPr>
          <p:spPr bwMode="auto">
            <a:xfrm rot="0" flipH="0" flipV="1">
              <a:off x="445167" y="640614"/>
              <a:ext cx="126332" cy="117201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9735340" name=""/>
          <p:cNvGrpSpPr/>
          <p:nvPr/>
        </p:nvGrpSpPr>
        <p:grpSpPr bwMode="auto">
          <a:xfrm>
            <a:off x="1680870" y="5124042"/>
            <a:ext cx="734121" cy="839127"/>
            <a:chOff x="0" y="0"/>
            <a:chExt cx="734121" cy="839127"/>
          </a:xfrm>
        </p:grpSpPr>
        <p:sp>
          <p:nvSpPr>
            <p:cNvPr id="1861822947" name=""/>
            <p:cNvSpPr/>
            <p:nvPr/>
          </p:nvSpPr>
          <p:spPr bwMode="auto">
            <a:xfrm flipH="0" flipV="0">
              <a:off x="0" y="124484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85089001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537085053" name=""/>
            <p:cNvSpPr/>
            <p:nvPr/>
          </p:nvSpPr>
          <p:spPr bwMode="auto">
            <a:xfrm flipH="0" flipV="0">
              <a:off x="0" y="55930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453070059" name=""/>
            <p:cNvSpPr/>
            <p:nvPr/>
          </p:nvSpPr>
          <p:spPr bwMode="auto">
            <a:xfrm flipH="0" flipV="0">
              <a:off x="282545" y="0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81277024" name=""/>
            <p:cNvSpPr/>
            <p:nvPr/>
          </p:nvSpPr>
          <p:spPr bwMode="auto">
            <a:xfrm flipH="0" flipV="0">
              <a:off x="282545" y="218532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93414934" name=""/>
            <p:cNvSpPr/>
            <p:nvPr/>
          </p:nvSpPr>
          <p:spPr bwMode="auto">
            <a:xfrm flipH="0" flipV="0">
              <a:off x="282545" y="447518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55088122" name=""/>
            <p:cNvSpPr/>
            <p:nvPr/>
          </p:nvSpPr>
          <p:spPr bwMode="auto">
            <a:xfrm flipH="0" flipV="0">
              <a:off x="282545" y="676505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873660794" name=""/>
            <p:cNvSpPr/>
            <p:nvPr/>
          </p:nvSpPr>
          <p:spPr bwMode="auto">
            <a:xfrm flipH="0" flipV="0">
              <a:off x="571500" y="124484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650187346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449652676" name=""/>
            <p:cNvSpPr/>
            <p:nvPr/>
          </p:nvSpPr>
          <p:spPr bwMode="auto">
            <a:xfrm flipH="0" flipV="0">
              <a:off x="571500" y="55930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1311244369" name=""/>
            <p:cNvCxnSpPr>
              <a:cxnSpLocks/>
              <a:stCxn id="1861822947" idx="6"/>
              <a:endCxn id="1453070059" idx="2"/>
            </p:cNvCxnSpPr>
            <p:nvPr/>
          </p:nvCxnSpPr>
          <p:spPr bwMode="auto">
            <a:xfrm rot="0" flipH="0" flipV="1">
              <a:off x="162621" y="81310"/>
              <a:ext cx="119923" cy="1244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7767432" name=""/>
            <p:cNvCxnSpPr>
              <a:cxnSpLocks/>
              <a:stCxn id="1861822947" idx="6"/>
              <a:endCxn id="2081277024" idx="2"/>
            </p:cNvCxnSpPr>
            <p:nvPr/>
          </p:nvCxnSpPr>
          <p:spPr bwMode="auto">
            <a:xfrm rot="0" flipH="0" flipV="0">
              <a:off x="162621" y="205795"/>
              <a:ext cx="119923" cy="9404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884529" name=""/>
            <p:cNvCxnSpPr>
              <a:cxnSpLocks/>
              <a:stCxn id="1861822947" idx="6"/>
              <a:endCxn id="2093414934" idx="2"/>
            </p:cNvCxnSpPr>
            <p:nvPr/>
          </p:nvCxnSpPr>
          <p:spPr bwMode="auto">
            <a:xfrm rot="0" flipH="0" flipV="0">
              <a:off x="162621" y="205795"/>
              <a:ext cx="119923" cy="32303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3214768" name=""/>
            <p:cNvCxnSpPr>
              <a:cxnSpLocks/>
              <a:stCxn id="1861822947" idx="6"/>
              <a:endCxn id="1755088122" idx="2"/>
            </p:cNvCxnSpPr>
            <p:nvPr/>
          </p:nvCxnSpPr>
          <p:spPr bwMode="auto">
            <a:xfrm rot="0" flipH="0" flipV="0">
              <a:off x="162621" y="205795"/>
              <a:ext cx="119923" cy="55202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6500612" name=""/>
            <p:cNvCxnSpPr>
              <a:cxnSpLocks/>
              <a:stCxn id="1785089001" idx="6"/>
              <a:endCxn id="1453070059" idx="2"/>
            </p:cNvCxnSpPr>
            <p:nvPr/>
          </p:nvCxnSpPr>
          <p:spPr bwMode="auto">
            <a:xfrm rot="0" flipH="0" flipV="1">
              <a:off x="162621" y="81310"/>
              <a:ext cx="119923" cy="3471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9538405" name=""/>
            <p:cNvCxnSpPr>
              <a:cxnSpLocks/>
              <a:stCxn id="1785089001" idx="6"/>
              <a:endCxn id="2081277024" idx="2"/>
            </p:cNvCxnSpPr>
            <p:nvPr/>
          </p:nvCxnSpPr>
          <p:spPr bwMode="auto">
            <a:xfrm rot="0" flipH="0" flipV="1">
              <a:off x="162621" y="299843"/>
              <a:ext cx="119923" cy="12858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9026406" name=""/>
            <p:cNvCxnSpPr>
              <a:cxnSpLocks/>
              <a:stCxn id="1785089001" idx="6"/>
              <a:endCxn id="2093414934" idx="2"/>
            </p:cNvCxnSpPr>
            <p:nvPr/>
          </p:nvCxnSpPr>
          <p:spPr bwMode="auto">
            <a:xfrm rot="0" flipH="0" flipV="0">
              <a:off x="162621" y="428431"/>
              <a:ext cx="119923" cy="10039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844689" name=""/>
            <p:cNvCxnSpPr>
              <a:cxnSpLocks/>
              <a:stCxn id="1785089001" idx="6"/>
              <a:endCxn id="1755088122" idx="2"/>
            </p:cNvCxnSpPr>
            <p:nvPr/>
          </p:nvCxnSpPr>
          <p:spPr bwMode="auto">
            <a:xfrm rot="0" flipH="0" flipV="0">
              <a:off x="162621" y="428431"/>
              <a:ext cx="119923" cy="3293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3691798" name=""/>
            <p:cNvCxnSpPr>
              <a:cxnSpLocks/>
              <a:stCxn id="1537085053" idx="6"/>
              <a:endCxn id="1453070059" idx="2"/>
            </p:cNvCxnSpPr>
            <p:nvPr/>
          </p:nvCxnSpPr>
          <p:spPr bwMode="auto">
            <a:xfrm rot="0" flipH="0" flipV="1">
              <a:off x="162621" y="81310"/>
              <a:ext cx="119923" cy="55930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2129826" name=""/>
            <p:cNvCxnSpPr>
              <a:cxnSpLocks/>
              <a:stCxn id="1537085053" idx="6"/>
              <a:endCxn id="2081277024" idx="2"/>
            </p:cNvCxnSpPr>
            <p:nvPr/>
          </p:nvCxnSpPr>
          <p:spPr bwMode="auto">
            <a:xfrm rot="0" flipH="0" flipV="1">
              <a:off x="162621" y="299843"/>
              <a:ext cx="119923" cy="34077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1629726" name=""/>
            <p:cNvCxnSpPr>
              <a:cxnSpLocks/>
              <a:stCxn id="1537085053" idx="6"/>
              <a:endCxn id="2093414934" idx="2"/>
            </p:cNvCxnSpPr>
            <p:nvPr/>
          </p:nvCxnSpPr>
          <p:spPr bwMode="auto">
            <a:xfrm rot="0" flipH="0" flipV="1">
              <a:off x="162621" y="528829"/>
              <a:ext cx="119923" cy="1117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7742523" name=""/>
            <p:cNvCxnSpPr>
              <a:cxnSpLocks/>
              <a:stCxn id="1537085053" idx="6"/>
              <a:endCxn id="1755088122" idx="2"/>
            </p:cNvCxnSpPr>
            <p:nvPr/>
          </p:nvCxnSpPr>
          <p:spPr bwMode="auto">
            <a:xfrm rot="0" flipH="0" flipV="0">
              <a:off x="162621" y="640614"/>
              <a:ext cx="119923" cy="117201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0597249" name=""/>
            <p:cNvCxnSpPr>
              <a:cxnSpLocks/>
              <a:stCxn id="1453070059" idx="6"/>
              <a:endCxn id="1873660794" idx="2"/>
            </p:cNvCxnSpPr>
            <p:nvPr/>
          </p:nvCxnSpPr>
          <p:spPr bwMode="auto">
            <a:xfrm rot="0" flipH="0" flipV="0">
              <a:off x="445167" y="81310"/>
              <a:ext cx="126332" cy="1244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1894311" name=""/>
            <p:cNvCxnSpPr>
              <a:cxnSpLocks/>
              <a:stCxn id="1453070059" idx="6"/>
              <a:endCxn id="650187346" idx="2"/>
            </p:cNvCxnSpPr>
            <p:nvPr/>
          </p:nvCxnSpPr>
          <p:spPr bwMode="auto">
            <a:xfrm rot="0" flipH="0" flipV="0">
              <a:off x="445167" y="81310"/>
              <a:ext cx="126332" cy="3471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1994450" name=""/>
            <p:cNvCxnSpPr>
              <a:cxnSpLocks/>
              <a:stCxn id="1453070059" idx="6"/>
              <a:endCxn id="449652676" idx="2"/>
            </p:cNvCxnSpPr>
            <p:nvPr/>
          </p:nvCxnSpPr>
          <p:spPr bwMode="auto">
            <a:xfrm rot="0" flipH="0" flipV="0">
              <a:off x="445167" y="81310"/>
              <a:ext cx="126332" cy="55930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6089651" name=""/>
            <p:cNvCxnSpPr>
              <a:cxnSpLocks/>
              <a:stCxn id="2081277024" idx="6"/>
              <a:endCxn id="1873660794" idx="2"/>
            </p:cNvCxnSpPr>
            <p:nvPr/>
          </p:nvCxnSpPr>
          <p:spPr bwMode="auto">
            <a:xfrm rot="0" flipH="0" flipV="1">
              <a:off x="445167" y="205795"/>
              <a:ext cx="126332" cy="9404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748182" name=""/>
            <p:cNvCxnSpPr>
              <a:cxnSpLocks/>
              <a:stCxn id="2081277024" idx="6"/>
              <a:endCxn id="650187346" idx="2"/>
            </p:cNvCxnSpPr>
            <p:nvPr/>
          </p:nvCxnSpPr>
          <p:spPr bwMode="auto">
            <a:xfrm rot="0" flipH="0" flipV="0">
              <a:off x="445167" y="299843"/>
              <a:ext cx="126332" cy="12858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364141" name=""/>
            <p:cNvCxnSpPr>
              <a:cxnSpLocks/>
              <a:stCxn id="2081277024" idx="6"/>
              <a:endCxn id="449652676" idx="2"/>
            </p:cNvCxnSpPr>
            <p:nvPr/>
          </p:nvCxnSpPr>
          <p:spPr bwMode="auto">
            <a:xfrm rot="0" flipH="0" flipV="0">
              <a:off x="445167" y="299843"/>
              <a:ext cx="126332" cy="34077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9717526" name=""/>
            <p:cNvCxnSpPr>
              <a:cxnSpLocks/>
              <a:stCxn id="2093414934" idx="6"/>
              <a:endCxn id="1873660794" idx="2"/>
            </p:cNvCxnSpPr>
            <p:nvPr/>
          </p:nvCxnSpPr>
          <p:spPr bwMode="auto">
            <a:xfrm rot="0" flipH="0" flipV="1">
              <a:off x="445167" y="205795"/>
              <a:ext cx="126332" cy="32303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3330275" name=""/>
            <p:cNvCxnSpPr>
              <a:cxnSpLocks/>
              <a:stCxn id="2093414934" idx="6"/>
              <a:endCxn id="650187346" idx="2"/>
            </p:cNvCxnSpPr>
            <p:nvPr/>
          </p:nvCxnSpPr>
          <p:spPr bwMode="auto">
            <a:xfrm rot="0" flipH="0" flipV="1">
              <a:off x="445167" y="428431"/>
              <a:ext cx="126332" cy="10039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208438" name=""/>
            <p:cNvCxnSpPr>
              <a:cxnSpLocks/>
              <a:stCxn id="2093414934" idx="6"/>
              <a:endCxn id="449652676" idx="2"/>
            </p:cNvCxnSpPr>
            <p:nvPr/>
          </p:nvCxnSpPr>
          <p:spPr bwMode="auto">
            <a:xfrm rot="0" flipH="0" flipV="0">
              <a:off x="445167" y="528829"/>
              <a:ext cx="126332" cy="1117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8325615" name=""/>
            <p:cNvCxnSpPr>
              <a:cxnSpLocks/>
              <a:stCxn id="1755088122" idx="6"/>
              <a:endCxn id="1873660794" idx="2"/>
            </p:cNvCxnSpPr>
            <p:nvPr/>
          </p:nvCxnSpPr>
          <p:spPr bwMode="auto">
            <a:xfrm rot="0" flipH="0" flipV="1">
              <a:off x="445167" y="205795"/>
              <a:ext cx="126332" cy="55202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2857027" name=""/>
            <p:cNvCxnSpPr>
              <a:cxnSpLocks/>
              <a:stCxn id="1755088122" idx="6"/>
              <a:endCxn id="650187346" idx="2"/>
            </p:cNvCxnSpPr>
            <p:nvPr/>
          </p:nvCxnSpPr>
          <p:spPr bwMode="auto">
            <a:xfrm rot="0" flipH="0" flipV="1">
              <a:off x="445167" y="428431"/>
              <a:ext cx="126332" cy="3293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7208027" name=""/>
            <p:cNvCxnSpPr>
              <a:cxnSpLocks/>
              <a:stCxn id="1755088122" idx="6"/>
              <a:endCxn id="449652676" idx="2"/>
            </p:cNvCxnSpPr>
            <p:nvPr/>
          </p:nvCxnSpPr>
          <p:spPr bwMode="auto">
            <a:xfrm rot="0" flipH="0" flipV="1">
              <a:off x="445167" y="640614"/>
              <a:ext cx="126332" cy="117201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9543492" name=""/>
          <p:cNvSpPr/>
          <p:nvPr/>
        </p:nvSpPr>
        <p:spPr bwMode="auto">
          <a:xfrm flipH="0" flipV="0">
            <a:off x="2291167" y="3218500"/>
            <a:ext cx="247649" cy="247649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chemeClr val="accent4">
                <a:lumMod val="74901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latin typeface="Hack"/>
              <a:cs typeface="Hack"/>
            </a:endParaRPr>
          </a:p>
        </p:txBody>
      </p:sp>
      <p:sp>
        <p:nvSpPr>
          <p:cNvPr id="1353731377" name=""/>
          <p:cNvSpPr/>
          <p:nvPr/>
        </p:nvSpPr>
        <p:spPr bwMode="auto">
          <a:xfrm flipH="0" flipV="0">
            <a:off x="2291167" y="5076416"/>
            <a:ext cx="247649" cy="247649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chemeClr val="accent4">
                <a:lumMod val="74901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latin typeface="Hack"/>
              <a:cs typeface="Hack"/>
            </a:endParaRPr>
          </a:p>
        </p:txBody>
      </p:sp>
      <p:grpSp>
        <p:nvGrpSpPr>
          <p:cNvPr id="468042757" name=""/>
          <p:cNvGrpSpPr/>
          <p:nvPr/>
        </p:nvGrpSpPr>
        <p:grpSpPr bwMode="auto">
          <a:xfrm>
            <a:off x="3877268" y="3247615"/>
            <a:ext cx="734121" cy="839127"/>
            <a:chOff x="0" y="0"/>
            <a:chExt cx="734121" cy="839127"/>
          </a:xfrm>
        </p:grpSpPr>
        <p:sp>
          <p:nvSpPr>
            <p:cNvPr id="132248320" name=""/>
            <p:cNvSpPr/>
            <p:nvPr/>
          </p:nvSpPr>
          <p:spPr bwMode="auto">
            <a:xfrm flipH="0" flipV="0">
              <a:off x="0" y="124484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869541155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651320838" name=""/>
            <p:cNvSpPr/>
            <p:nvPr/>
          </p:nvSpPr>
          <p:spPr bwMode="auto">
            <a:xfrm flipH="0" flipV="0">
              <a:off x="0" y="55930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217300718" name=""/>
            <p:cNvSpPr/>
            <p:nvPr/>
          </p:nvSpPr>
          <p:spPr bwMode="auto">
            <a:xfrm flipH="0" flipV="0">
              <a:off x="282545" y="0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110063360" name=""/>
            <p:cNvSpPr/>
            <p:nvPr/>
          </p:nvSpPr>
          <p:spPr bwMode="auto">
            <a:xfrm flipH="0" flipV="0">
              <a:off x="282545" y="218532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494429387" name=""/>
            <p:cNvSpPr/>
            <p:nvPr/>
          </p:nvSpPr>
          <p:spPr bwMode="auto">
            <a:xfrm flipH="0" flipV="0">
              <a:off x="282545" y="447518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15858624" name=""/>
            <p:cNvSpPr/>
            <p:nvPr/>
          </p:nvSpPr>
          <p:spPr bwMode="auto">
            <a:xfrm flipH="0" flipV="0">
              <a:off x="282545" y="676505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971548964" name=""/>
            <p:cNvSpPr/>
            <p:nvPr/>
          </p:nvSpPr>
          <p:spPr bwMode="auto">
            <a:xfrm flipH="0" flipV="0">
              <a:off x="571500" y="124484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874604924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127999959" name=""/>
            <p:cNvSpPr/>
            <p:nvPr/>
          </p:nvSpPr>
          <p:spPr bwMode="auto">
            <a:xfrm flipH="0" flipV="0">
              <a:off x="571500" y="55930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1461629520" name=""/>
            <p:cNvCxnSpPr>
              <a:cxnSpLocks/>
              <a:stCxn id="132248320" idx="6"/>
              <a:endCxn id="1217300718" idx="2"/>
            </p:cNvCxnSpPr>
            <p:nvPr/>
          </p:nvCxnSpPr>
          <p:spPr bwMode="auto">
            <a:xfrm rot="0" flipH="0" flipV="1">
              <a:off x="162621" y="81310"/>
              <a:ext cx="119923" cy="1244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9706367" name=""/>
            <p:cNvCxnSpPr>
              <a:cxnSpLocks/>
              <a:stCxn id="132248320" idx="6"/>
              <a:endCxn id="1110063360" idx="2"/>
            </p:cNvCxnSpPr>
            <p:nvPr/>
          </p:nvCxnSpPr>
          <p:spPr bwMode="auto">
            <a:xfrm rot="0" flipH="0" flipV="0">
              <a:off x="162621" y="205795"/>
              <a:ext cx="119923" cy="9404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088947" name=""/>
            <p:cNvCxnSpPr>
              <a:cxnSpLocks/>
              <a:stCxn id="132248320" idx="6"/>
              <a:endCxn id="494429387" idx="2"/>
            </p:cNvCxnSpPr>
            <p:nvPr/>
          </p:nvCxnSpPr>
          <p:spPr bwMode="auto">
            <a:xfrm rot="0" flipH="0" flipV="0">
              <a:off x="162621" y="205795"/>
              <a:ext cx="119923" cy="32303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9979642" name=""/>
            <p:cNvCxnSpPr>
              <a:cxnSpLocks/>
              <a:stCxn id="132248320" idx="6"/>
              <a:endCxn id="2015858624" idx="2"/>
            </p:cNvCxnSpPr>
            <p:nvPr/>
          </p:nvCxnSpPr>
          <p:spPr bwMode="auto">
            <a:xfrm rot="0" flipH="0" flipV="0">
              <a:off x="162621" y="205795"/>
              <a:ext cx="119923" cy="55202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658870" name=""/>
            <p:cNvCxnSpPr>
              <a:cxnSpLocks/>
              <a:stCxn id="1869541155" idx="6"/>
              <a:endCxn id="1217300718" idx="2"/>
            </p:cNvCxnSpPr>
            <p:nvPr/>
          </p:nvCxnSpPr>
          <p:spPr bwMode="auto">
            <a:xfrm rot="0" flipH="0" flipV="1">
              <a:off x="162621" y="81310"/>
              <a:ext cx="119923" cy="3471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9066762" name=""/>
            <p:cNvCxnSpPr>
              <a:cxnSpLocks/>
              <a:stCxn id="1869541155" idx="6"/>
              <a:endCxn id="1110063360" idx="2"/>
            </p:cNvCxnSpPr>
            <p:nvPr/>
          </p:nvCxnSpPr>
          <p:spPr bwMode="auto">
            <a:xfrm rot="0" flipH="0" flipV="1">
              <a:off x="162621" y="299843"/>
              <a:ext cx="119923" cy="12858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0135423" name=""/>
            <p:cNvCxnSpPr>
              <a:cxnSpLocks/>
              <a:stCxn id="1869541155" idx="6"/>
              <a:endCxn id="494429387" idx="2"/>
            </p:cNvCxnSpPr>
            <p:nvPr/>
          </p:nvCxnSpPr>
          <p:spPr bwMode="auto">
            <a:xfrm rot="0" flipH="0" flipV="0">
              <a:off x="162621" y="428431"/>
              <a:ext cx="119923" cy="10039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1105698" name=""/>
            <p:cNvCxnSpPr>
              <a:cxnSpLocks/>
              <a:stCxn id="1869541155" idx="6"/>
              <a:endCxn id="2015858624" idx="2"/>
            </p:cNvCxnSpPr>
            <p:nvPr/>
          </p:nvCxnSpPr>
          <p:spPr bwMode="auto">
            <a:xfrm rot="0" flipH="0" flipV="0">
              <a:off x="162621" y="428431"/>
              <a:ext cx="119923" cy="3293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8465118" name=""/>
            <p:cNvCxnSpPr>
              <a:cxnSpLocks/>
              <a:stCxn id="1651320838" idx="6"/>
              <a:endCxn id="1217300718" idx="2"/>
            </p:cNvCxnSpPr>
            <p:nvPr/>
          </p:nvCxnSpPr>
          <p:spPr bwMode="auto">
            <a:xfrm rot="0" flipH="0" flipV="1">
              <a:off x="162621" y="81310"/>
              <a:ext cx="119923" cy="55930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8117077" name=""/>
            <p:cNvCxnSpPr>
              <a:cxnSpLocks/>
              <a:stCxn id="1651320838" idx="6"/>
              <a:endCxn id="1110063360" idx="2"/>
            </p:cNvCxnSpPr>
            <p:nvPr/>
          </p:nvCxnSpPr>
          <p:spPr bwMode="auto">
            <a:xfrm rot="0" flipH="0" flipV="1">
              <a:off x="162621" y="299843"/>
              <a:ext cx="119923" cy="34077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3983211" name=""/>
            <p:cNvCxnSpPr>
              <a:cxnSpLocks/>
              <a:stCxn id="1651320838" idx="6"/>
              <a:endCxn id="494429387" idx="2"/>
            </p:cNvCxnSpPr>
            <p:nvPr/>
          </p:nvCxnSpPr>
          <p:spPr bwMode="auto">
            <a:xfrm rot="0" flipH="0" flipV="1">
              <a:off x="162621" y="528829"/>
              <a:ext cx="119923" cy="1117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2400432" name=""/>
            <p:cNvCxnSpPr>
              <a:cxnSpLocks/>
              <a:stCxn id="1651320838" idx="6"/>
              <a:endCxn id="2015858624" idx="2"/>
            </p:cNvCxnSpPr>
            <p:nvPr/>
          </p:nvCxnSpPr>
          <p:spPr bwMode="auto">
            <a:xfrm rot="0" flipH="0" flipV="0">
              <a:off x="162621" y="640614"/>
              <a:ext cx="119923" cy="117201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103016" name=""/>
            <p:cNvCxnSpPr>
              <a:cxnSpLocks/>
              <a:stCxn id="1217300718" idx="6"/>
              <a:endCxn id="1971548964" idx="2"/>
            </p:cNvCxnSpPr>
            <p:nvPr/>
          </p:nvCxnSpPr>
          <p:spPr bwMode="auto">
            <a:xfrm rot="0" flipH="0" flipV="0">
              <a:off x="445167" y="81310"/>
              <a:ext cx="126332" cy="1244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0109579" name=""/>
            <p:cNvCxnSpPr>
              <a:cxnSpLocks/>
              <a:stCxn id="1217300718" idx="6"/>
              <a:endCxn id="1874604924" idx="2"/>
            </p:cNvCxnSpPr>
            <p:nvPr/>
          </p:nvCxnSpPr>
          <p:spPr bwMode="auto">
            <a:xfrm rot="0" flipH="0" flipV="0">
              <a:off x="445167" y="81310"/>
              <a:ext cx="126332" cy="3471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004352" name=""/>
            <p:cNvCxnSpPr>
              <a:cxnSpLocks/>
              <a:stCxn id="1217300718" idx="6"/>
              <a:endCxn id="1127999959" idx="2"/>
            </p:cNvCxnSpPr>
            <p:nvPr/>
          </p:nvCxnSpPr>
          <p:spPr bwMode="auto">
            <a:xfrm rot="0" flipH="0" flipV="0">
              <a:off x="445167" y="81310"/>
              <a:ext cx="126332" cy="55930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859324" name=""/>
            <p:cNvCxnSpPr>
              <a:cxnSpLocks/>
              <a:stCxn id="1110063360" idx="6"/>
              <a:endCxn id="1971548964" idx="2"/>
            </p:cNvCxnSpPr>
            <p:nvPr/>
          </p:nvCxnSpPr>
          <p:spPr bwMode="auto">
            <a:xfrm rot="0" flipH="0" flipV="1">
              <a:off x="445167" y="205795"/>
              <a:ext cx="126332" cy="9404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4222068" name=""/>
            <p:cNvCxnSpPr>
              <a:cxnSpLocks/>
              <a:stCxn id="1110063360" idx="6"/>
              <a:endCxn id="1874604924" idx="2"/>
            </p:cNvCxnSpPr>
            <p:nvPr/>
          </p:nvCxnSpPr>
          <p:spPr bwMode="auto">
            <a:xfrm rot="0" flipH="0" flipV="0">
              <a:off x="445167" y="299843"/>
              <a:ext cx="126332" cy="12858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6211572" name=""/>
            <p:cNvCxnSpPr>
              <a:cxnSpLocks/>
              <a:stCxn id="1110063360" idx="6"/>
              <a:endCxn id="1127999959" idx="2"/>
            </p:cNvCxnSpPr>
            <p:nvPr/>
          </p:nvCxnSpPr>
          <p:spPr bwMode="auto">
            <a:xfrm rot="0" flipH="0" flipV="0">
              <a:off x="445167" y="299843"/>
              <a:ext cx="126332" cy="34077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5403574" name=""/>
            <p:cNvCxnSpPr>
              <a:cxnSpLocks/>
              <a:stCxn id="494429387" idx="6"/>
              <a:endCxn id="1971548964" idx="2"/>
            </p:cNvCxnSpPr>
            <p:nvPr/>
          </p:nvCxnSpPr>
          <p:spPr bwMode="auto">
            <a:xfrm rot="0" flipH="0" flipV="1">
              <a:off x="445167" y="205795"/>
              <a:ext cx="126332" cy="32303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8148572" name=""/>
            <p:cNvCxnSpPr>
              <a:cxnSpLocks/>
              <a:stCxn id="494429387" idx="6"/>
              <a:endCxn id="1874604924" idx="2"/>
            </p:cNvCxnSpPr>
            <p:nvPr/>
          </p:nvCxnSpPr>
          <p:spPr bwMode="auto">
            <a:xfrm rot="0" flipH="0" flipV="1">
              <a:off x="445167" y="428431"/>
              <a:ext cx="126332" cy="100397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5157540" name=""/>
            <p:cNvCxnSpPr>
              <a:cxnSpLocks/>
              <a:stCxn id="494429387" idx="6"/>
              <a:endCxn id="1127999959" idx="2"/>
            </p:cNvCxnSpPr>
            <p:nvPr/>
          </p:nvCxnSpPr>
          <p:spPr bwMode="auto">
            <a:xfrm rot="0" flipH="0" flipV="0">
              <a:off x="445167" y="528829"/>
              <a:ext cx="126332" cy="1117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5058978" name=""/>
            <p:cNvCxnSpPr>
              <a:cxnSpLocks/>
              <a:stCxn id="2015858624" idx="6"/>
              <a:endCxn id="1971548964" idx="2"/>
            </p:cNvCxnSpPr>
            <p:nvPr/>
          </p:nvCxnSpPr>
          <p:spPr bwMode="auto">
            <a:xfrm rot="0" flipH="0" flipV="1">
              <a:off x="445167" y="205795"/>
              <a:ext cx="126332" cy="55202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0180112" name=""/>
            <p:cNvCxnSpPr>
              <a:cxnSpLocks/>
              <a:stCxn id="2015858624" idx="6"/>
              <a:endCxn id="1874604924" idx="2"/>
            </p:cNvCxnSpPr>
            <p:nvPr/>
          </p:nvCxnSpPr>
          <p:spPr bwMode="auto">
            <a:xfrm rot="0" flipH="0" flipV="1">
              <a:off x="445167" y="428431"/>
              <a:ext cx="126332" cy="329384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9138570" name=""/>
            <p:cNvCxnSpPr>
              <a:cxnSpLocks/>
              <a:stCxn id="2015858624" idx="6"/>
              <a:endCxn id="1127999959" idx="2"/>
            </p:cNvCxnSpPr>
            <p:nvPr/>
          </p:nvCxnSpPr>
          <p:spPr bwMode="auto">
            <a:xfrm rot="0" flipH="0" flipV="1">
              <a:off x="445167" y="640614"/>
              <a:ext cx="126332" cy="117201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2181728" name=""/>
          <p:cNvGrpSpPr/>
          <p:nvPr/>
        </p:nvGrpSpPr>
        <p:grpSpPr bwMode="auto">
          <a:xfrm>
            <a:off x="5001218" y="3238110"/>
            <a:ext cx="734121" cy="839127"/>
            <a:chOff x="0" y="0"/>
            <a:chExt cx="734121" cy="839127"/>
          </a:xfrm>
        </p:grpSpPr>
        <p:sp>
          <p:nvSpPr>
            <p:cNvPr id="659367534" name=""/>
            <p:cNvSpPr/>
            <p:nvPr/>
          </p:nvSpPr>
          <p:spPr bwMode="auto">
            <a:xfrm flipH="0" flipV="0">
              <a:off x="0" y="124484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12537662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804339967" name=""/>
            <p:cNvSpPr/>
            <p:nvPr/>
          </p:nvSpPr>
          <p:spPr bwMode="auto">
            <a:xfrm flipH="0" flipV="0">
              <a:off x="0" y="55930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975935873" name=""/>
            <p:cNvSpPr/>
            <p:nvPr/>
          </p:nvSpPr>
          <p:spPr bwMode="auto">
            <a:xfrm flipH="0" flipV="0">
              <a:off x="282545" y="0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490164009" name=""/>
            <p:cNvSpPr/>
            <p:nvPr/>
          </p:nvSpPr>
          <p:spPr bwMode="auto">
            <a:xfrm flipH="0" flipV="0">
              <a:off x="282545" y="218532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439053566" name=""/>
            <p:cNvSpPr/>
            <p:nvPr/>
          </p:nvSpPr>
          <p:spPr bwMode="auto">
            <a:xfrm flipH="0" flipV="0">
              <a:off x="282545" y="447518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536826251" name=""/>
            <p:cNvSpPr/>
            <p:nvPr/>
          </p:nvSpPr>
          <p:spPr bwMode="auto">
            <a:xfrm flipH="0" flipV="0">
              <a:off x="282545" y="676505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458396931" name=""/>
            <p:cNvSpPr/>
            <p:nvPr/>
          </p:nvSpPr>
          <p:spPr bwMode="auto">
            <a:xfrm flipH="0" flipV="0">
              <a:off x="571500" y="124484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866737005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27511926" name=""/>
            <p:cNvSpPr/>
            <p:nvPr/>
          </p:nvSpPr>
          <p:spPr bwMode="auto">
            <a:xfrm flipH="0" flipV="0">
              <a:off x="571500" y="55930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1006895356" name=""/>
            <p:cNvCxnSpPr>
              <a:cxnSpLocks/>
              <a:stCxn id="659367534" idx="6"/>
              <a:endCxn id="1975935873" idx="2"/>
            </p:cNvCxnSpPr>
            <p:nvPr/>
          </p:nvCxnSpPr>
          <p:spPr bwMode="auto">
            <a:xfrm rot="0" flipH="0" flipV="1">
              <a:off x="162621" y="81310"/>
              <a:ext cx="119923" cy="1244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7414460" name=""/>
            <p:cNvCxnSpPr>
              <a:cxnSpLocks/>
              <a:stCxn id="659367534" idx="6"/>
              <a:endCxn id="490164009" idx="2"/>
            </p:cNvCxnSpPr>
            <p:nvPr/>
          </p:nvCxnSpPr>
          <p:spPr bwMode="auto">
            <a:xfrm rot="0" flipH="0" flipV="0">
              <a:off x="162621" y="205795"/>
              <a:ext cx="119923" cy="9404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8472335" name=""/>
            <p:cNvCxnSpPr>
              <a:cxnSpLocks/>
              <a:stCxn id="659367534" idx="6"/>
              <a:endCxn id="1439053566" idx="2"/>
            </p:cNvCxnSpPr>
            <p:nvPr/>
          </p:nvCxnSpPr>
          <p:spPr bwMode="auto">
            <a:xfrm rot="0" flipH="0" flipV="0">
              <a:off x="162621" y="205795"/>
              <a:ext cx="119923" cy="32303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7482806" name=""/>
            <p:cNvCxnSpPr>
              <a:cxnSpLocks/>
              <a:stCxn id="659367534" idx="6"/>
              <a:endCxn id="1536826251" idx="2"/>
            </p:cNvCxnSpPr>
            <p:nvPr/>
          </p:nvCxnSpPr>
          <p:spPr bwMode="auto">
            <a:xfrm rot="0" flipH="0" flipV="0">
              <a:off x="162621" y="205795"/>
              <a:ext cx="119923" cy="55202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6042120" name=""/>
            <p:cNvCxnSpPr>
              <a:cxnSpLocks/>
              <a:stCxn id="2012537662" idx="6"/>
              <a:endCxn id="1975935873" idx="2"/>
            </p:cNvCxnSpPr>
            <p:nvPr/>
          </p:nvCxnSpPr>
          <p:spPr bwMode="auto">
            <a:xfrm rot="0" flipH="0" flipV="1">
              <a:off x="162621" y="81310"/>
              <a:ext cx="119923" cy="3471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0137657" name=""/>
            <p:cNvCxnSpPr>
              <a:cxnSpLocks/>
              <a:stCxn id="2012537662" idx="6"/>
              <a:endCxn id="490164009" idx="2"/>
            </p:cNvCxnSpPr>
            <p:nvPr/>
          </p:nvCxnSpPr>
          <p:spPr bwMode="auto">
            <a:xfrm rot="0" flipH="0" flipV="1">
              <a:off x="162621" y="299843"/>
              <a:ext cx="119923" cy="12858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2034570" name=""/>
            <p:cNvCxnSpPr>
              <a:cxnSpLocks/>
              <a:stCxn id="2012537662" idx="6"/>
              <a:endCxn id="1439053566" idx="2"/>
            </p:cNvCxnSpPr>
            <p:nvPr/>
          </p:nvCxnSpPr>
          <p:spPr bwMode="auto">
            <a:xfrm rot="0" flipH="0" flipV="0">
              <a:off x="162621" y="428431"/>
              <a:ext cx="119923" cy="10039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3254" name=""/>
            <p:cNvCxnSpPr>
              <a:cxnSpLocks/>
              <a:stCxn id="2012537662" idx="6"/>
              <a:endCxn id="1536826251" idx="2"/>
            </p:cNvCxnSpPr>
            <p:nvPr/>
          </p:nvCxnSpPr>
          <p:spPr bwMode="auto">
            <a:xfrm rot="0" flipH="0" flipV="0">
              <a:off x="162621" y="428431"/>
              <a:ext cx="119923" cy="3293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004660" name=""/>
            <p:cNvCxnSpPr>
              <a:cxnSpLocks/>
              <a:stCxn id="1804339967" idx="6"/>
              <a:endCxn id="1975935873" idx="2"/>
            </p:cNvCxnSpPr>
            <p:nvPr/>
          </p:nvCxnSpPr>
          <p:spPr bwMode="auto">
            <a:xfrm rot="0" flipH="0" flipV="1">
              <a:off x="162621" y="81310"/>
              <a:ext cx="119923" cy="55930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8074362" name=""/>
            <p:cNvCxnSpPr>
              <a:cxnSpLocks/>
              <a:stCxn id="1804339967" idx="6"/>
              <a:endCxn id="490164009" idx="2"/>
            </p:cNvCxnSpPr>
            <p:nvPr/>
          </p:nvCxnSpPr>
          <p:spPr bwMode="auto">
            <a:xfrm rot="0" flipH="0" flipV="1">
              <a:off x="162621" y="299843"/>
              <a:ext cx="119923" cy="34077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510854" name=""/>
            <p:cNvCxnSpPr>
              <a:cxnSpLocks/>
              <a:stCxn id="1804339967" idx="6"/>
              <a:endCxn id="1439053566" idx="2"/>
            </p:cNvCxnSpPr>
            <p:nvPr/>
          </p:nvCxnSpPr>
          <p:spPr bwMode="auto">
            <a:xfrm rot="0" flipH="0" flipV="1">
              <a:off x="162621" y="528829"/>
              <a:ext cx="119923" cy="1117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0622487" name=""/>
            <p:cNvCxnSpPr>
              <a:cxnSpLocks/>
              <a:stCxn id="1804339967" idx="6"/>
              <a:endCxn id="1536826251" idx="2"/>
            </p:cNvCxnSpPr>
            <p:nvPr/>
          </p:nvCxnSpPr>
          <p:spPr bwMode="auto">
            <a:xfrm rot="0" flipH="0" flipV="0">
              <a:off x="162621" y="640614"/>
              <a:ext cx="119923" cy="117201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488499" name=""/>
            <p:cNvCxnSpPr>
              <a:cxnSpLocks/>
              <a:stCxn id="1975935873" idx="6"/>
              <a:endCxn id="458396931" idx="2"/>
            </p:cNvCxnSpPr>
            <p:nvPr/>
          </p:nvCxnSpPr>
          <p:spPr bwMode="auto">
            <a:xfrm rot="0" flipH="0" flipV="0">
              <a:off x="445167" y="81310"/>
              <a:ext cx="126332" cy="1244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713272" name=""/>
            <p:cNvCxnSpPr>
              <a:cxnSpLocks/>
              <a:stCxn id="1975935873" idx="6"/>
              <a:endCxn id="1866737005" idx="2"/>
            </p:cNvCxnSpPr>
            <p:nvPr/>
          </p:nvCxnSpPr>
          <p:spPr bwMode="auto">
            <a:xfrm rot="0" flipH="0" flipV="0">
              <a:off x="445167" y="81310"/>
              <a:ext cx="126332" cy="3471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99458" name=""/>
            <p:cNvCxnSpPr>
              <a:cxnSpLocks/>
              <a:stCxn id="1975935873" idx="6"/>
              <a:endCxn id="1727511926" idx="2"/>
            </p:cNvCxnSpPr>
            <p:nvPr/>
          </p:nvCxnSpPr>
          <p:spPr bwMode="auto">
            <a:xfrm rot="0" flipH="0" flipV="0">
              <a:off x="445167" y="81310"/>
              <a:ext cx="126332" cy="55930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7987097" name=""/>
            <p:cNvCxnSpPr>
              <a:cxnSpLocks/>
              <a:stCxn id="490164009" idx="6"/>
              <a:endCxn id="458396931" idx="2"/>
            </p:cNvCxnSpPr>
            <p:nvPr/>
          </p:nvCxnSpPr>
          <p:spPr bwMode="auto">
            <a:xfrm rot="0" flipH="0" flipV="1">
              <a:off x="445167" y="205795"/>
              <a:ext cx="126332" cy="9404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1254707" name=""/>
            <p:cNvCxnSpPr>
              <a:cxnSpLocks/>
              <a:stCxn id="490164009" idx="6"/>
              <a:endCxn id="1866737005" idx="2"/>
            </p:cNvCxnSpPr>
            <p:nvPr/>
          </p:nvCxnSpPr>
          <p:spPr bwMode="auto">
            <a:xfrm rot="0" flipH="0" flipV="0">
              <a:off x="445167" y="299843"/>
              <a:ext cx="126332" cy="12858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7033587" name=""/>
            <p:cNvCxnSpPr>
              <a:cxnSpLocks/>
              <a:stCxn id="490164009" idx="6"/>
              <a:endCxn id="1727511926" idx="2"/>
            </p:cNvCxnSpPr>
            <p:nvPr/>
          </p:nvCxnSpPr>
          <p:spPr bwMode="auto">
            <a:xfrm rot="0" flipH="0" flipV="0">
              <a:off x="445167" y="299843"/>
              <a:ext cx="126332" cy="34077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4348871" name=""/>
            <p:cNvCxnSpPr>
              <a:cxnSpLocks/>
              <a:stCxn id="1439053566" idx="6"/>
              <a:endCxn id="458396931" idx="2"/>
            </p:cNvCxnSpPr>
            <p:nvPr/>
          </p:nvCxnSpPr>
          <p:spPr bwMode="auto">
            <a:xfrm rot="0" flipH="0" flipV="1">
              <a:off x="445167" y="205795"/>
              <a:ext cx="126332" cy="32303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3779818" name=""/>
            <p:cNvCxnSpPr>
              <a:cxnSpLocks/>
              <a:stCxn id="1439053566" idx="6"/>
              <a:endCxn id="1866737005" idx="2"/>
            </p:cNvCxnSpPr>
            <p:nvPr/>
          </p:nvCxnSpPr>
          <p:spPr bwMode="auto">
            <a:xfrm rot="0" flipH="0" flipV="1">
              <a:off x="445167" y="428431"/>
              <a:ext cx="126332" cy="100397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2472031" name=""/>
            <p:cNvCxnSpPr>
              <a:cxnSpLocks/>
              <a:stCxn id="1439053566" idx="6"/>
              <a:endCxn id="1727511926" idx="2"/>
            </p:cNvCxnSpPr>
            <p:nvPr/>
          </p:nvCxnSpPr>
          <p:spPr bwMode="auto">
            <a:xfrm rot="0" flipH="0" flipV="0">
              <a:off x="445167" y="528829"/>
              <a:ext cx="126332" cy="1117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5447205" name=""/>
            <p:cNvCxnSpPr>
              <a:cxnSpLocks/>
              <a:stCxn id="1536826251" idx="6"/>
              <a:endCxn id="458396931" idx="2"/>
            </p:cNvCxnSpPr>
            <p:nvPr/>
          </p:nvCxnSpPr>
          <p:spPr bwMode="auto">
            <a:xfrm rot="0" flipH="0" flipV="1">
              <a:off x="445167" y="205795"/>
              <a:ext cx="126332" cy="55202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152226" name=""/>
            <p:cNvCxnSpPr>
              <a:cxnSpLocks/>
              <a:stCxn id="1536826251" idx="6"/>
              <a:endCxn id="1866737005" idx="2"/>
            </p:cNvCxnSpPr>
            <p:nvPr/>
          </p:nvCxnSpPr>
          <p:spPr bwMode="auto">
            <a:xfrm rot="0" flipH="0" flipV="1">
              <a:off x="445167" y="428431"/>
              <a:ext cx="126332" cy="329384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5674579" name=""/>
            <p:cNvCxnSpPr>
              <a:cxnSpLocks/>
              <a:stCxn id="1536826251" idx="6"/>
              <a:endCxn id="1727511926" idx="2"/>
            </p:cNvCxnSpPr>
            <p:nvPr/>
          </p:nvCxnSpPr>
          <p:spPr bwMode="auto">
            <a:xfrm rot="0" flipH="0" flipV="1">
              <a:off x="445167" y="640614"/>
              <a:ext cx="126332" cy="117201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9592035" name=""/>
          <p:cNvSpPr/>
          <p:nvPr/>
        </p:nvSpPr>
        <p:spPr bwMode="auto">
          <a:xfrm flipH="0" flipV="0">
            <a:off x="4649490" y="3508276"/>
            <a:ext cx="323849" cy="323849"/>
          </a:xfrm>
          <a:prstGeom prst="heart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latin typeface="Hack"/>
              <a:cs typeface="Hack"/>
            </a:endParaRPr>
          </a:p>
        </p:txBody>
      </p:sp>
      <p:grpSp>
        <p:nvGrpSpPr>
          <p:cNvPr id="243457233" name=""/>
          <p:cNvGrpSpPr/>
          <p:nvPr/>
        </p:nvGrpSpPr>
        <p:grpSpPr bwMode="auto">
          <a:xfrm>
            <a:off x="9660197" y="5124042"/>
            <a:ext cx="734121" cy="839127"/>
            <a:chOff x="0" y="0"/>
            <a:chExt cx="734121" cy="839127"/>
          </a:xfrm>
        </p:grpSpPr>
        <p:sp>
          <p:nvSpPr>
            <p:cNvPr id="498227063" name=""/>
            <p:cNvSpPr/>
            <p:nvPr/>
          </p:nvSpPr>
          <p:spPr bwMode="auto">
            <a:xfrm flipH="0" flipV="0">
              <a:off x="0" y="124484"/>
              <a:ext cx="162621" cy="162621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68405637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989559948" name=""/>
            <p:cNvSpPr/>
            <p:nvPr/>
          </p:nvSpPr>
          <p:spPr bwMode="auto">
            <a:xfrm flipH="0" flipV="0">
              <a:off x="0" y="559303"/>
              <a:ext cx="162621" cy="162621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716831773" name=""/>
            <p:cNvSpPr/>
            <p:nvPr/>
          </p:nvSpPr>
          <p:spPr bwMode="auto">
            <a:xfrm flipH="0" flipV="0">
              <a:off x="282545" y="0"/>
              <a:ext cx="162621" cy="162621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148256511" name=""/>
            <p:cNvSpPr/>
            <p:nvPr/>
          </p:nvSpPr>
          <p:spPr bwMode="auto">
            <a:xfrm flipH="0" flipV="0">
              <a:off x="282545" y="218532"/>
              <a:ext cx="162621" cy="162621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116562353" name=""/>
            <p:cNvSpPr/>
            <p:nvPr/>
          </p:nvSpPr>
          <p:spPr bwMode="auto">
            <a:xfrm flipH="0" flipV="0">
              <a:off x="282545" y="447518"/>
              <a:ext cx="162621" cy="162621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279879861" name=""/>
            <p:cNvSpPr/>
            <p:nvPr/>
          </p:nvSpPr>
          <p:spPr bwMode="auto">
            <a:xfrm flipH="0" flipV="0">
              <a:off x="282545" y="676505"/>
              <a:ext cx="162621" cy="162621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360256245" name=""/>
            <p:cNvSpPr/>
            <p:nvPr/>
          </p:nvSpPr>
          <p:spPr bwMode="auto">
            <a:xfrm flipH="0" flipV="0">
              <a:off x="571500" y="124484"/>
              <a:ext cx="162621" cy="162621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582378767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55893202" name=""/>
            <p:cNvSpPr/>
            <p:nvPr/>
          </p:nvSpPr>
          <p:spPr bwMode="auto">
            <a:xfrm flipH="0" flipV="0">
              <a:off x="571500" y="559303"/>
              <a:ext cx="162621" cy="162621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77940164" name=""/>
            <p:cNvCxnSpPr>
              <a:cxnSpLocks/>
              <a:stCxn id="498227063" idx="6"/>
              <a:endCxn id="716831773" idx="2"/>
            </p:cNvCxnSpPr>
            <p:nvPr/>
          </p:nvCxnSpPr>
          <p:spPr bwMode="auto">
            <a:xfrm rot="0" flipH="0" flipV="1">
              <a:off x="162621" y="81310"/>
              <a:ext cx="119923" cy="124484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975365" name=""/>
            <p:cNvCxnSpPr>
              <a:cxnSpLocks/>
              <a:stCxn id="498227063" idx="6"/>
              <a:endCxn id="1148256511" idx="2"/>
            </p:cNvCxnSpPr>
            <p:nvPr/>
          </p:nvCxnSpPr>
          <p:spPr bwMode="auto">
            <a:xfrm rot="0" flipH="0" flipV="0">
              <a:off x="162621" y="205795"/>
              <a:ext cx="119923" cy="94047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8767140" name=""/>
            <p:cNvCxnSpPr>
              <a:cxnSpLocks/>
              <a:stCxn id="498227063" idx="6"/>
              <a:endCxn id="1116562353" idx="2"/>
            </p:cNvCxnSpPr>
            <p:nvPr/>
          </p:nvCxnSpPr>
          <p:spPr bwMode="auto">
            <a:xfrm rot="0" flipH="0" flipV="0">
              <a:off x="162621" y="205795"/>
              <a:ext cx="119923" cy="323033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476163" name=""/>
            <p:cNvCxnSpPr>
              <a:cxnSpLocks/>
              <a:stCxn id="498227063" idx="6"/>
              <a:endCxn id="1279879861" idx="2"/>
            </p:cNvCxnSpPr>
            <p:nvPr/>
          </p:nvCxnSpPr>
          <p:spPr bwMode="auto">
            <a:xfrm rot="0" flipH="0" flipV="0">
              <a:off x="162621" y="205795"/>
              <a:ext cx="119923" cy="552020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2474358" name=""/>
            <p:cNvCxnSpPr>
              <a:cxnSpLocks/>
              <a:stCxn id="68405637" idx="6"/>
              <a:endCxn id="716831773" idx="2"/>
            </p:cNvCxnSpPr>
            <p:nvPr/>
          </p:nvCxnSpPr>
          <p:spPr bwMode="auto">
            <a:xfrm rot="0" flipH="0" flipV="1">
              <a:off x="162621" y="81310"/>
              <a:ext cx="119923" cy="347119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4483341" name=""/>
            <p:cNvCxnSpPr>
              <a:cxnSpLocks/>
              <a:stCxn id="68405637" idx="6"/>
              <a:endCxn id="1148256511" idx="2"/>
            </p:cNvCxnSpPr>
            <p:nvPr/>
          </p:nvCxnSpPr>
          <p:spPr bwMode="auto">
            <a:xfrm rot="0" flipH="0" flipV="1">
              <a:off x="162621" y="299843"/>
              <a:ext cx="119923" cy="128587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6468163" name=""/>
            <p:cNvCxnSpPr>
              <a:cxnSpLocks/>
              <a:stCxn id="68405637" idx="6"/>
              <a:endCxn id="1116562353" idx="2"/>
            </p:cNvCxnSpPr>
            <p:nvPr/>
          </p:nvCxnSpPr>
          <p:spPr bwMode="auto">
            <a:xfrm rot="0" flipH="0" flipV="0">
              <a:off x="162621" y="428431"/>
              <a:ext cx="119923" cy="100397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8496195" name=""/>
            <p:cNvCxnSpPr>
              <a:cxnSpLocks/>
              <a:stCxn id="68405637" idx="6"/>
              <a:endCxn id="1279879861" idx="2"/>
            </p:cNvCxnSpPr>
            <p:nvPr/>
          </p:nvCxnSpPr>
          <p:spPr bwMode="auto">
            <a:xfrm rot="0" flipH="0" flipV="0">
              <a:off x="162621" y="428431"/>
              <a:ext cx="119923" cy="329384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3286357" name=""/>
            <p:cNvCxnSpPr>
              <a:cxnSpLocks/>
              <a:stCxn id="1989559948" idx="6"/>
              <a:endCxn id="716831773" idx="2"/>
            </p:cNvCxnSpPr>
            <p:nvPr/>
          </p:nvCxnSpPr>
          <p:spPr bwMode="auto">
            <a:xfrm rot="0" flipH="0" flipV="1">
              <a:off x="162621" y="81310"/>
              <a:ext cx="119923" cy="559303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785691" name=""/>
            <p:cNvCxnSpPr>
              <a:cxnSpLocks/>
              <a:stCxn id="1989559948" idx="6"/>
              <a:endCxn id="1148256511" idx="2"/>
            </p:cNvCxnSpPr>
            <p:nvPr/>
          </p:nvCxnSpPr>
          <p:spPr bwMode="auto">
            <a:xfrm rot="0" flipH="0" flipV="1">
              <a:off x="162621" y="299843"/>
              <a:ext cx="119923" cy="340770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7118485" name=""/>
            <p:cNvCxnSpPr>
              <a:cxnSpLocks/>
              <a:stCxn id="1989559948" idx="6"/>
              <a:endCxn id="1116562353" idx="2"/>
            </p:cNvCxnSpPr>
            <p:nvPr/>
          </p:nvCxnSpPr>
          <p:spPr bwMode="auto">
            <a:xfrm rot="0" flipH="0" flipV="1">
              <a:off x="162621" y="528829"/>
              <a:ext cx="119923" cy="111784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7930685" name=""/>
            <p:cNvCxnSpPr>
              <a:cxnSpLocks/>
              <a:stCxn id="1989559948" idx="6"/>
              <a:endCxn id="1279879861" idx="2"/>
            </p:cNvCxnSpPr>
            <p:nvPr/>
          </p:nvCxnSpPr>
          <p:spPr bwMode="auto">
            <a:xfrm rot="0" flipH="0" flipV="0">
              <a:off x="162621" y="640614"/>
              <a:ext cx="119923" cy="117201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3400538" name=""/>
            <p:cNvCxnSpPr>
              <a:cxnSpLocks/>
              <a:stCxn id="716831773" idx="6"/>
              <a:endCxn id="360256245" idx="2"/>
            </p:cNvCxnSpPr>
            <p:nvPr/>
          </p:nvCxnSpPr>
          <p:spPr bwMode="auto">
            <a:xfrm rot="0" flipH="0" flipV="0">
              <a:off x="445167" y="81310"/>
              <a:ext cx="126332" cy="124484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6701882" name=""/>
            <p:cNvCxnSpPr>
              <a:cxnSpLocks/>
              <a:stCxn id="716831773" idx="6"/>
              <a:endCxn id="1582378767" idx="2"/>
            </p:cNvCxnSpPr>
            <p:nvPr/>
          </p:nvCxnSpPr>
          <p:spPr bwMode="auto">
            <a:xfrm rot="0" flipH="0" flipV="0">
              <a:off x="445167" y="81310"/>
              <a:ext cx="126332" cy="347119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5644239" name=""/>
            <p:cNvCxnSpPr>
              <a:cxnSpLocks/>
              <a:stCxn id="716831773" idx="6"/>
              <a:endCxn id="255893202" idx="2"/>
            </p:cNvCxnSpPr>
            <p:nvPr/>
          </p:nvCxnSpPr>
          <p:spPr bwMode="auto">
            <a:xfrm rot="0" flipH="0" flipV="0">
              <a:off x="445167" y="81310"/>
              <a:ext cx="126332" cy="559303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9442209" name=""/>
            <p:cNvCxnSpPr>
              <a:cxnSpLocks/>
              <a:stCxn id="1148256511" idx="6"/>
              <a:endCxn id="360256245" idx="2"/>
            </p:cNvCxnSpPr>
            <p:nvPr/>
          </p:nvCxnSpPr>
          <p:spPr bwMode="auto">
            <a:xfrm rot="0" flipH="0" flipV="1">
              <a:off x="445167" y="205795"/>
              <a:ext cx="126332" cy="94047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508910" name=""/>
            <p:cNvCxnSpPr>
              <a:cxnSpLocks/>
              <a:stCxn id="1148256511" idx="6"/>
              <a:endCxn id="1582378767" idx="2"/>
            </p:cNvCxnSpPr>
            <p:nvPr/>
          </p:nvCxnSpPr>
          <p:spPr bwMode="auto">
            <a:xfrm rot="0" flipH="0" flipV="0">
              <a:off x="445167" y="299843"/>
              <a:ext cx="126332" cy="128587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4525261" name=""/>
            <p:cNvCxnSpPr>
              <a:cxnSpLocks/>
              <a:stCxn id="1148256511" idx="6"/>
              <a:endCxn id="255893202" idx="2"/>
            </p:cNvCxnSpPr>
            <p:nvPr/>
          </p:nvCxnSpPr>
          <p:spPr bwMode="auto">
            <a:xfrm rot="0" flipH="0" flipV="0">
              <a:off x="445167" y="299843"/>
              <a:ext cx="126332" cy="340770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0652774" name=""/>
            <p:cNvCxnSpPr>
              <a:cxnSpLocks/>
              <a:stCxn id="1116562353" idx="6"/>
              <a:endCxn id="360256245" idx="2"/>
            </p:cNvCxnSpPr>
            <p:nvPr/>
          </p:nvCxnSpPr>
          <p:spPr bwMode="auto">
            <a:xfrm rot="0" flipH="0" flipV="1">
              <a:off x="445167" y="205795"/>
              <a:ext cx="126332" cy="323033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5537976" name=""/>
            <p:cNvCxnSpPr>
              <a:cxnSpLocks/>
              <a:stCxn id="1116562353" idx="6"/>
              <a:endCxn id="1582378767" idx="2"/>
            </p:cNvCxnSpPr>
            <p:nvPr/>
          </p:nvCxnSpPr>
          <p:spPr bwMode="auto">
            <a:xfrm rot="0" flipH="0" flipV="1">
              <a:off x="445167" y="428431"/>
              <a:ext cx="126332" cy="100397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2000551" name=""/>
            <p:cNvCxnSpPr>
              <a:cxnSpLocks/>
              <a:stCxn id="1116562353" idx="6"/>
              <a:endCxn id="255893202" idx="2"/>
            </p:cNvCxnSpPr>
            <p:nvPr/>
          </p:nvCxnSpPr>
          <p:spPr bwMode="auto">
            <a:xfrm rot="0" flipH="0" flipV="0">
              <a:off x="445167" y="528829"/>
              <a:ext cx="126332" cy="111784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4499185" name=""/>
            <p:cNvCxnSpPr>
              <a:cxnSpLocks/>
              <a:stCxn id="1279879861" idx="6"/>
              <a:endCxn id="360256245" idx="2"/>
            </p:cNvCxnSpPr>
            <p:nvPr/>
          </p:nvCxnSpPr>
          <p:spPr bwMode="auto">
            <a:xfrm rot="0" flipH="0" flipV="1">
              <a:off x="445167" y="205795"/>
              <a:ext cx="126332" cy="552020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8955599" name=""/>
            <p:cNvCxnSpPr>
              <a:cxnSpLocks/>
              <a:stCxn id="1279879861" idx="6"/>
              <a:endCxn id="1582378767" idx="2"/>
            </p:cNvCxnSpPr>
            <p:nvPr/>
          </p:nvCxnSpPr>
          <p:spPr bwMode="auto">
            <a:xfrm rot="0" flipH="0" flipV="1">
              <a:off x="445167" y="428431"/>
              <a:ext cx="126332" cy="329384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9732475" name=""/>
            <p:cNvCxnSpPr>
              <a:cxnSpLocks/>
              <a:stCxn id="1279879861" idx="6"/>
              <a:endCxn id="255893202" idx="2"/>
            </p:cNvCxnSpPr>
            <p:nvPr/>
          </p:nvCxnSpPr>
          <p:spPr bwMode="auto">
            <a:xfrm rot="0" flipH="0" flipV="1">
              <a:off x="445167" y="640614"/>
              <a:ext cx="126332" cy="117201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10244383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708117" y="1419068"/>
            <a:ext cx="2344930" cy="4351338"/>
          </a:xfrm>
        </p:spPr>
        <p:txBody>
          <a:bodyPr/>
          <a:lstStyle/>
          <a:p>
            <a:pPr marL="0" indent="0" algn="ctr">
              <a:buFont typeface="Arial"/>
              <a:buNone/>
              <a:defRPr/>
            </a:pPr>
            <a:r>
              <a:rPr sz="2400">
                <a:latin typeface="Hack"/>
                <a:ea typeface="Hack"/>
                <a:cs typeface="Hack"/>
              </a:rPr>
              <a:t>Mate the </a:t>
            </a:r>
            <a:r>
              <a:rPr sz="2400" b="1">
                <a:latin typeface="Hack"/>
                <a:ea typeface="Hack"/>
                <a:cs typeface="Hack"/>
              </a:rPr>
              <a:t>k</a:t>
            </a:r>
            <a:r>
              <a:rPr sz="2400">
                <a:latin typeface="Hack"/>
                <a:ea typeface="Hack"/>
                <a:cs typeface="Hack"/>
              </a:rPr>
              <a:t> best</a:t>
            </a:r>
            <a:endParaRPr sz="2400">
              <a:latin typeface="Hack"/>
              <a:cs typeface="Hack"/>
            </a:endParaRPr>
          </a:p>
        </p:txBody>
      </p:sp>
      <p:sp>
        <p:nvSpPr>
          <p:cNvPr id="1522015858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6227286" y="1419068"/>
            <a:ext cx="2427713" cy="4351338"/>
          </a:xfrm>
        </p:spPr>
        <p:txBody>
          <a:bodyPr/>
          <a:lstStyle/>
          <a:p>
            <a:pPr marL="0" indent="0" algn="ctr">
              <a:buFont typeface="Arial"/>
              <a:buNone/>
              <a:defRPr/>
            </a:pPr>
            <a:r>
              <a:rPr sz="2400">
                <a:latin typeface="Hack"/>
                <a:ea typeface="Hack"/>
                <a:cs typeface="Hack"/>
              </a:rPr>
              <a:t>Make 1 child (Crossover)</a:t>
            </a:r>
            <a:endParaRPr sz="2400">
              <a:latin typeface="Hack"/>
              <a:cs typeface="Hack"/>
            </a:endParaRPr>
          </a:p>
        </p:txBody>
      </p:sp>
      <p:sp>
        <p:nvSpPr>
          <p:cNvPr id="1190202273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654999" y="1419068"/>
            <a:ext cx="2845882" cy="4351338"/>
          </a:xfrm>
        </p:spPr>
        <p:txBody>
          <a:bodyPr/>
          <a:lstStyle/>
          <a:p>
            <a:pPr marL="0" indent="0" algn="ctr">
              <a:buFont typeface="Arial"/>
              <a:buNone/>
              <a:defRPr/>
            </a:pPr>
            <a:r>
              <a:rPr sz="2400" b="1">
                <a:latin typeface="Hack"/>
                <a:ea typeface="Hack"/>
                <a:cs typeface="Hack"/>
              </a:rPr>
              <a:t>N</a:t>
            </a:r>
            <a:r>
              <a:rPr sz="2400">
                <a:latin typeface="Hack"/>
                <a:ea typeface="Hack"/>
                <a:cs typeface="Hack"/>
              </a:rPr>
              <a:t> new Children (Mutations)</a:t>
            </a:r>
            <a:endParaRPr sz="2400">
              <a:latin typeface="Hack"/>
              <a:cs typeface="Hack"/>
            </a:endParaRPr>
          </a:p>
        </p:txBody>
      </p:sp>
      <p:grpSp>
        <p:nvGrpSpPr>
          <p:cNvPr id="1589888013" name=""/>
          <p:cNvGrpSpPr/>
          <p:nvPr/>
        </p:nvGrpSpPr>
        <p:grpSpPr bwMode="auto">
          <a:xfrm>
            <a:off x="7126919" y="3238110"/>
            <a:ext cx="734121" cy="839127"/>
            <a:chOff x="0" y="0"/>
            <a:chExt cx="734121" cy="839127"/>
          </a:xfrm>
        </p:grpSpPr>
        <p:sp>
          <p:nvSpPr>
            <p:cNvPr id="1217687432" name=""/>
            <p:cNvSpPr/>
            <p:nvPr/>
          </p:nvSpPr>
          <p:spPr bwMode="auto">
            <a:xfrm flipH="0" flipV="0">
              <a:off x="0" y="124484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470288440" name=""/>
            <p:cNvSpPr/>
            <p:nvPr/>
          </p:nvSpPr>
          <p:spPr bwMode="auto">
            <a:xfrm flipH="0" flipV="0">
              <a:off x="0" y="347119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471570798" name=""/>
            <p:cNvSpPr/>
            <p:nvPr/>
          </p:nvSpPr>
          <p:spPr bwMode="auto">
            <a:xfrm flipH="0" flipV="0">
              <a:off x="0" y="559303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319350652" name=""/>
            <p:cNvSpPr/>
            <p:nvPr/>
          </p:nvSpPr>
          <p:spPr bwMode="auto">
            <a:xfrm flipH="0" flipV="0">
              <a:off x="282545" y="0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528125738" name=""/>
            <p:cNvSpPr/>
            <p:nvPr/>
          </p:nvSpPr>
          <p:spPr bwMode="auto">
            <a:xfrm flipH="0" flipV="0">
              <a:off x="282545" y="218532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61896411" name=""/>
            <p:cNvSpPr/>
            <p:nvPr/>
          </p:nvSpPr>
          <p:spPr bwMode="auto">
            <a:xfrm flipH="0" flipV="0">
              <a:off x="282545" y="447518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57985520" name=""/>
            <p:cNvSpPr/>
            <p:nvPr/>
          </p:nvSpPr>
          <p:spPr bwMode="auto">
            <a:xfrm flipH="0" flipV="0">
              <a:off x="282545" y="676505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766299581" name=""/>
            <p:cNvSpPr/>
            <p:nvPr/>
          </p:nvSpPr>
          <p:spPr bwMode="auto">
            <a:xfrm flipH="0" flipV="0">
              <a:off x="571500" y="124484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160509066" name=""/>
            <p:cNvSpPr/>
            <p:nvPr/>
          </p:nvSpPr>
          <p:spPr bwMode="auto">
            <a:xfrm flipH="0" flipV="0">
              <a:off x="571500" y="347119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308798833" name=""/>
            <p:cNvSpPr/>
            <p:nvPr/>
          </p:nvSpPr>
          <p:spPr bwMode="auto">
            <a:xfrm flipH="0" flipV="0">
              <a:off x="571500" y="559303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1182035256" name=""/>
            <p:cNvCxnSpPr>
              <a:cxnSpLocks/>
              <a:stCxn id="1217687432" idx="6"/>
              <a:endCxn id="1319350652" idx="2"/>
            </p:cNvCxnSpPr>
            <p:nvPr/>
          </p:nvCxnSpPr>
          <p:spPr bwMode="auto">
            <a:xfrm rot="0" flipH="0" flipV="1">
              <a:off x="162621" y="81310"/>
              <a:ext cx="119923" cy="124484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4842113" name=""/>
            <p:cNvCxnSpPr>
              <a:cxnSpLocks/>
              <a:stCxn id="1217687432" idx="6"/>
              <a:endCxn id="1528125738" idx="2"/>
            </p:cNvCxnSpPr>
            <p:nvPr/>
          </p:nvCxnSpPr>
          <p:spPr bwMode="auto">
            <a:xfrm rot="0" flipH="0" flipV="0">
              <a:off x="162621" y="205795"/>
              <a:ext cx="119923" cy="94047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8076493" name=""/>
            <p:cNvCxnSpPr>
              <a:cxnSpLocks/>
              <a:stCxn id="1217687432" idx="6"/>
              <a:endCxn id="1761896411" idx="2"/>
            </p:cNvCxnSpPr>
            <p:nvPr/>
          </p:nvCxnSpPr>
          <p:spPr bwMode="auto">
            <a:xfrm rot="0" flipH="0" flipV="0">
              <a:off x="162621" y="205795"/>
              <a:ext cx="119923" cy="32303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1933299" name=""/>
            <p:cNvCxnSpPr>
              <a:cxnSpLocks/>
              <a:stCxn id="1217687432" idx="6"/>
              <a:endCxn id="1757985520" idx="2"/>
            </p:cNvCxnSpPr>
            <p:nvPr/>
          </p:nvCxnSpPr>
          <p:spPr bwMode="auto">
            <a:xfrm rot="0" flipH="0" flipV="0">
              <a:off x="162621" y="205795"/>
              <a:ext cx="119923" cy="552020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5554150" name=""/>
            <p:cNvCxnSpPr>
              <a:cxnSpLocks/>
              <a:stCxn id="1470288440" idx="6"/>
              <a:endCxn id="1319350652" idx="2"/>
            </p:cNvCxnSpPr>
            <p:nvPr/>
          </p:nvCxnSpPr>
          <p:spPr bwMode="auto">
            <a:xfrm rot="0" flipH="0" flipV="1">
              <a:off x="162621" y="81310"/>
              <a:ext cx="119923" cy="34711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410607" name=""/>
            <p:cNvCxnSpPr>
              <a:cxnSpLocks/>
              <a:stCxn id="1470288440" idx="6"/>
              <a:endCxn id="1528125738" idx="2"/>
            </p:cNvCxnSpPr>
            <p:nvPr/>
          </p:nvCxnSpPr>
          <p:spPr bwMode="auto">
            <a:xfrm rot="0" flipH="0" flipV="1">
              <a:off x="162621" y="299843"/>
              <a:ext cx="119923" cy="128587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3356078" name=""/>
            <p:cNvCxnSpPr>
              <a:cxnSpLocks/>
              <a:stCxn id="1470288440" idx="6"/>
              <a:endCxn id="1761896411" idx="2"/>
            </p:cNvCxnSpPr>
            <p:nvPr/>
          </p:nvCxnSpPr>
          <p:spPr bwMode="auto">
            <a:xfrm rot="0" flipH="0" flipV="0">
              <a:off x="162621" y="428431"/>
              <a:ext cx="119923" cy="100397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8698585" name=""/>
            <p:cNvCxnSpPr>
              <a:cxnSpLocks/>
              <a:stCxn id="1470288440" idx="6"/>
              <a:endCxn id="1757985520" idx="2"/>
            </p:cNvCxnSpPr>
            <p:nvPr/>
          </p:nvCxnSpPr>
          <p:spPr bwMode="auto">
            <a:xfrm rot="0" flipH="0" flipV="0">
              <a:off x="162621" y="428431"/>
              <a:ext cx="119923" cy="329384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8023335" name=""/>
            <p:cNvCxnSpPr>
              <a:cxnSpLocks/>
              <a:stCxn id="1471570798" idx="6"/>
              <a:endCxn id="1319350652" idx="2"/>
            </p:cNvCxnSpPr>
            <p:nvPr/>
          </p:nvCxnSpPr>
          <p:spPr bwMode="auto">
            <a:xfrm rot="0" flipH="0" flipV="1">
              <a:off x="162621" y="81310"/>
              <a:ext cx="119923" cy="55930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9083227" name=""/>
            <p:cNvCxnSpPr>
              <a:cxnSpLocks/>
              <a:stCxn id="1471570798" idx="6"/>
              <a:endCxn id="1528125738" idx="2"/>
            </p:cNvCxnSpPr>
            <p:nvPr/>
          </p:nvCxnSpPr>
          <p:spPr bwMode="auto">
            <a:xfrm rot="0" flipH="0" flipV="1">
              <a:off x="162621" y="299843"/>
              <a:ext cx="119923" cy="340770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556577" name=""/>
            <p:cNvCxnSpPr>
              <a:cxnSpLocks/>
              <a:stCxn id="1471570798" idx="6"/>
              <a:endCxn id="1761896411" idx="2"/>
            </p:cNvCxnSpPr>
            <p:nvPr/>
          </p:nvCxnSpPr>
          <p:spPr bwMode="auto">
            <a:xfrm rot="0" flipH="0" flipV="1">
              <a:off x="162621" y="528829"/>
              <a:ext cx="119923" cy="111784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1400745" name=""/>
            <p:cNvCxnSpPr>
              <a:cxnSpLocks/>
              <a:stCxn id="1471570798" idx="6"/>
              <a:endCxn id="1757985520" idx="2"/>
            </p:cNvCxnSpPr>
            <p:nvPr/>
          </p:nvCxnSpPr>
          <p:spPr bwMode="auto">
            <a:xfrm rot="0" flipH="0" flipV="0">
              <a:off x="162621" y="640614"/>
              <a:ext cx="119923" cy="117201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0020349" name=""/>
            <p:cNvCxnSpPr>
              <a:cxnSpLocks/>
              <a:stCxn id="1319350652" idx="6"/>
              <a:endCxn id="766299581" idx="2"/>
            </p:cNvCxnSpPr>
            <p:nvPr/>
          </p:nvCxnSpPr>
          <p:spPr bwMode="auto">
            <a:xfrm rot="0" flipH="0" flipV="0">
              <a:off x="445167" y="81310"/>
              <a:ext cx="126332" cy="124484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23171" name=""/>
            <p:cNvCxnSpPr>
              <a:cxnSpLocks/>
              <a:stCxn id="1319350652" idx="6"/>
              <a:endCxn id="1160509066" idx="2"/>
            </p:cNvCxnSpPr>
            <p:nvPr/>
          </p:nvCxnSpPr>
          <p:spPr bwMode="auto">
            <a:xfrm rot="0" flipH="0" flipV="0">
              <a:off x="445167" y="81310"/>
              <a:ext cx="126332" cy="34711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9866994" name=""/>
            <p:cNvCxnSpPr>
              <a:cxnSpLocks/>
              <a:stCxn id="1319350652" idx="6"/>
              <a:endCxn id="308798833" idx="2"/>
            </p:cNvCxnSpPr>
            <p:nvPr/>
          </p:nvCxnSpPr>
          <p:spPr bwMode="auto">
            <a:xfrm rot="0" flipH="0" flipV="0">
              <a:off x="445167" y="81310"/>
              <a:ext cx="126332" cy="55930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04170" name=""/>
            <p:cNvCxnSpPr>
              <a:cxnSpLocks/>
              <a:stCxn id="1528125738" idx="6"/>
              <a:endCxn id="766299581" idx="2"/>
            </p:cNvCxnSpPr>
            <p:nvPr/>
          </p:nvCxnSpPr>
          <p:spPr bwMode="auto">
            <a:xfrm rot="0" flipH="0" flipV="1">
              <a:off x="445167" y="205795"/>
              <a:ext cx="126332" cy="94047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0342654" name=""/>
            <p:cNvCxnSpPr>
              <a:cxnSpLocks/>
              <a:stCxn id="1528125738" idx="6"/>
              <a:endCxn id="1160509066" idx="2"/>
            </p:cNvCxnSpPr>
            <p:nvPr/>
          </p:nvCxnSpPr>
          <p:spPr bwMode="auto">
            <a:xfrm rot="0" flipH="0" flipV="0">
              <a:off x="445167" y="299843"/>
              <a:ext cx="126332" cy="128587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941802" name=""/>
            <p:cNvCxnSpPr>
              <a:cxnSpLocks/>
              <a:stCxn id="1528125738" idx="6"/>
              <a:endCxn id="308798833" idx="2"/>
            </p:cNvCxnSpPr>
            <p:nvPr/>
          </p:nvCxnSpPr>
          <p:spPr bwMode="auto">
            <a:xfrm rot="0" flipH="0" flipV="0">
              <a:off x="445167" y="299843"/>
              <a:ext cx="126332" cy="340770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7321234" name=""/>
            <p:cNvCxnSpPr>
              <a:cxnSpLocks/>
              <a:stCxn id="1761896411" idx="6"/>
              <a:endCxn id="766299581" idx="2"/>
            </p:cNvCxnSpPr>
            <p:nvPr/>
          </p:nvCxnSpPr>
          <p:spPr bwMode="auto">
            <a:xfrm rot="0" flipH="0" flipV="1">
              <a:off x="445167" y="205795"/>
              <a:ext cx="126332" cy="32303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746035" name=""/>
            <p:cNvCxnSpPr>
              <a:cxnSpLocks/>
              <a:stCxn id="1761896411" idx="6"/>
              <a:endCxn id="1160509066" idx="2"/>
            </p:cNvCxnSpPr>
            <p:nvPr/>
          </p:nvCxnSpPr>
          <p:spPr bwMode="auto">
            <a:xfrm rot="0" flipH="0" flipV="1">
              <a:off x="445167" y="428431"/>
              <a:ext cx="126332" cy="100397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7091253" name=""/>
            <p:cNvCxnSpPr>
              <a:cxnSpLocks/>
              <a:stCxn id="1761896411" idx="6"/>
              <a:endCxn id="308798833" idx="2"/>
            </p:cNvCxnSpPr>
            <p:nvPr/>
          </p:nvCxnSpPr>
          <p:spPr bwMode="auto">
            <a:xfrm rot="0" flipH="0" flipV="0">
              <a:off x="445167" y="528829"/>
              <a:ext cx="126332" cy="111784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9899870" name=""/>
            <p:cNvCxnSpPr>
              <a:cxnSpLocks/>
              <a:stCxn id="1757985520" idx="6"/>
              <a:endCxn id="766299581" idx="2"/>
            </p:cNvCxnSpPr>
            <p:nvPr/>
          </p:nvCxnSpPr>
          <p:spPr bwMode="auto">
            <a:xfrm rot="0" flipH="0" flipV="1">
              <a:off x="445167" y="205795"/>
              <a:ext cx="126332" cy="552020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7649424" name=""/>
            <p:cNvCxnSpPr>
              <a:cxnSpLocks/>
              <a:stCxn id="1757985520" idx="6"/>
              <a:endCxn id="1160509066" idx="2"/>
            </p:cNvCxnSpPr>
            <p:nvPr/>
          </p:nvCxnSpPr>
          <p:spPr bwMode="auto">
            <a:xfrm rot="0" flipH="0" flipV="1">
              <a:off x="445167" y="428431"/>
              <a:ext cx="126332" cy="329384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743055" name=""/>
            <p:cNvCxnSpPr>
              <a:cxnSpLocks/>
              <a:stCxn id="1757985520" idx="6"/>
              <a:endCxn id="308798833" idx="2"/>
            </p:cNvCxnSpPr>
            <p:nvPr/>
          </p:nvCxnSpPr>
          <p:spPr bwMode="auto">
            <a:xfrm rot="0" flipH="0" flipV="1">
              <a:off x="445167" y="640614"/>
              <a:ext cx="126332" cy="117201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3895421" name=""/>
          <p:cNvSpPr/>
          <p:nvPr/>
        </p:nvSpPr>
        <p:spPr bwMode="auto">
          <a:xfrm rot="10799989" flipH="0" flipV="0">
            <a:off x="4586105" y="6156402"/>
            <a:ext cx="6914778" cy="286878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tx1">
              <a:lumMod val="65000"/>
              <a:lumOff val="35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latin typeface="Hack"/>
              <a:cs typeface="Hack"/>
            </a:endParaRPr>
          </a:p>
        </p:txBody>
      </p:sp>
      <p:sp>
        <p:nvSpPr>
          <p:cNvPr id="2105684924" name=""/>
          <p:cNvSpPr txBox="1"/>
          <p:nvPr/>
        </p:nvSpPr>
        <p:spPr bwMode="auto">
          <a:xfrm flipH="0" flipV="0">
            <a:off x="7490774" y="6014218"/>
            <a:ext cx="127008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>
                <a:latin typeface="Hack"/>
                <a:ea typeface="Hack"/>
                <a:cs typeface="Hack"/>
              </a:rPr>
              <a:t>Repeat</a:t>
            </a:r>
            <a:endParaRPr>
              <a:latin typeface="Hack"/>
              <a:cs typeface="Hack"/>
            </a:endParaRPr>
          </a:p>
        </p:txBody>
      </p:sp>
      <p:sp>
        <p:nvSpPr>
          <p:cNvPr id="1235343381" name=""/>
          <p:cNvSpPr txBox="1"/>
          <p:nvPr/>
        </p:nvSpPr>
        <p:spPr bwMode="auto">
          <a:xfrm flipH="0" flipV="0">
            <a:off x="2658097" y="4663284"/>
            <a:ext cx="1146995" cy="366119"/>
          </a:xfrm>
          <a:prstGeom prst="rect">
            <a:avLst/>
          </a:prstGeom>
          <a:noFill/>
          <a:ln w="12699">
            <a:solidFill>
              <a:schemeClr val="tx1">
                <a:lumMod val="74901"/>
                <a:lumOff val="25099"/>
              </a:schemeClr>
            </a:solidFill>
            <a:prstDash val="solid"/>
          </a:ln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Fitness</a:t>
            </a:r>
            <a:endParaRPr>
              <a:latin typeface="Hack"/>
              <a:cs typeface="Hack"/>
            </a:endParaRPr>
          </a:p>
        </p:txBody>
      </p:sp>
      <p:cxnSp>
        <p:nvCxnSpPr>
          <p:cNvPr id="0" name=""/>
          <p:cNvCxnSpPr>
            <a:cxnSpLocks/>
            <a:stCxn id="1235343381" idx="0"/>
            <a:endCxn id="939543492" idx="3"/>
          </p:cNvCxnSpPr>
          <p:nvPr/>
        </p:nvCxnSpPr>
        <p:spPr bwMode="auto">
          <a:xfrm rot="16199969" flipH="0" flipV="1">
            <a:off x="2262989" y="3694680"/>
            <a:ext cx="1197136" cy="740075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0" name=""/>
          <p:cNvCxnSpPr>
            <a:cxnSpLocks/>
            <a:stCxn id="1235343381" idx="1"/>
            <a:endCxn id="1353731377" idx="0"/>
          </p:cNvCxnSpPr>
          <p:nvPr/>
        </p:nvCxnSpPr>
        <p:spPr bwMode="auto">
          <a:xfrm rot="10799989" flipH="0" flipV="1">
            <a:off x="2414992" y="4846345"/>
            <a:ext cx="243105" cy="230071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7661495" name=""/>
          <p:cNvSpPr txBox="1"/>
          <p:nvPr/>
        </p:nvSpPr>
        <p:spPr bwMode="auto">
          <a:xfrm flipH="0" flipV="0">
            <a:off x="4100289" y="4658193"/>
            <a:ext cx="1422251" cy="366119"/>
          </a:xfrm>
          <a:prstGeom prst="rect">
            <a:avLst/>
          </a:prstGeom>
          <a:noFill/>
          <a:ln w="12699">
            <a:solidFill>
              <a:schemeClr val="tx1">
                <a:lumMod val="74901"/>
                <a:lumOff val="25099"/>
              </a:schemeClr>
            </a:solidFill>
            <a:prstDash val="solid"/>
          </a:ln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Crossover</a:t>
            </a:r>
            <a:endParaRPr>
              <a:latin typeface="Hack"/>
              <a:cs typeface="Hack"/>
            </a:endParaRPr>
          </a:p>
        </p:txBody>
      </p:sp>
      <p:cxnSp>
        <p:nvCxnSpPr>
          <p:cNvPr id="1237023393" name=""/>
          <p:cNvCxnSpPr>
            <a:cxnSpLocks/>
            <a:stCxn id="377661495" idx="0"/>
            <a:endCxn id="299592035" idx="1"/>
          </p:cNvCxnSpPr>
          <p:nvPr/>
        </p:nvCxnSpPr>
        <p:spPr bwMode="auto">
          <a:xfrm rot="16199969" flipH="0" flipV="1">
            <a:off x="4398382" y="4245160"/>
            <a:ext cx="826065" cy="0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547752" name=""/>
          <p:cNvSpPr/>
          <p:nvPr/>
        </p:nvSpPr>
        <p:spPr bwMode="auto">
          <a:xfrm flipH="0" flipV="0">
            <a:off x="6097591" y="3482719"/>
            <a:ext cx="778262" cy="38332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>
              <a:lumMod val="65000"/>
              <a:lumOff val="35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2412526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8459800" y="3251435"/>
            <a:ext cx="837530" cy="837530"/>
          </a:xfrm>
          <a:prstGeom prst="rect">
            <a:avLst/>
          </a:prstGeom>
        </p:spPr>
      </p:pic>
      <p:sp>
        <p:nvSpPr>
          <p:cNvPr id="201394298" name=""/>
          <p:cNvSpPr txBox="1"/>
          <p:nvPr/>
        </p:nvSpPr>
        <p:spPr bwMode="auto">
          <a:xfrm flipH="0" flipV="0">
            <a:off x="7817526" y="4395268"/>
            <a:ext cx="1546276" cy="366119"/>
          </a:xfrm>
          <a:prstGeom prst="rect">
            <a:avLst/>
          </a:prstGeom>
          <a:noFill/>
          <a:ln w="12699">
            <a:solidFill>
              <a:schemeClr val="tx1">
                <a:lumMod val="74901"/>
                <a:lumOff val="25099"/>
              </a:schemeClr>
            </a:solidFill>
            <a:prstDash val="solid"/>
          </a:ln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Mutations</a:t>
            </a:r>
            <a:endParaRPr>
              <a:latin typeface="Hack"/>
              <a:cs typeface="Hack"/>
            </a:endParaRPr>
          </a:p>
        </p:txBody>
      </p:sp>
      <p:cxnSp>
        <p:nvCxnSpPr>
          <p:cNvPr id="111935278" name=""/>
          <p:cNvCxnSpPr>
            <a:cxnSpLocks/>
            <a:endCxn id="1824125264" idx="2"/>
          </p:cNvCxnSpPr>
          <p:nvPr/>
        </p:nvCxnSpPr>
        <p:spPr bwMode="auto">
          <a:xfrm rot="16199969" flipH="0" flipV="0">
            <a:off x="8639101" y="4116480"/>
            <a:ext cx="266979" cy="211950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3606722" name=""/>
          <p:cNvSpPr txBox="1"/>
          <p:nvPr/>
        </p:nvSpPr>
        <p:spPr bwMode="auto">
          <a:xfrm flipH="0" flipV="0">
            <a:off x="6169206" y="6584330"/>
            <a:ext cx="6006126" cy="27802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r">
              <a:defRPr/>
            </a:pPr>
            <a:r>
              <a:rPr sz="1200" u="sng">
                <a:solidFill>
                  <a:schemeClr val="hlink"/>
                </a:solidFill>
                <a:latin typeface="Hack"/>
                <a:ea typeface="Hack"/>
                <a:cs typeface="Hack"/>
                <a:hlinkClick r:id="rId4" tooltip="https://www.flaticon.com/free-icons/random"/>
              </a:rPr>
              <a:t>*</a:t>
            </a:r>
            <a:r>
              <a:rPr sz="1200" u="sng">
                <a:solidFill>
                  <a:schemeClr val="hlink"/>
                </a:solidFill>
                <a:latin typeface="Hack"/>
                <a:ea typeface="Hack"/>
                <a:cs typeface="Hack"/>
                <a:hlinkClick r:id="rId4" tooltip="https://www.flaticon.com/free-icons/random"/>
              </a:rPr>
              <a:t>Random icons created by th studio - Flaticon</a:t>
            </a:r>
            <a:endParaRPr sz="1200">
              <a:latin typeface="Hack"/>
              <a:cs typeface="Hack"/>
            </a:endParaRPr>
          </a:p>
        </p:txBody>
      </p:sp>
      <p:sp>
        <p:nvSpPr>
          <p:cNvPr id="409264899" name=""/>
          <p:cNvSpPr txBox="1"/>
          <p:nvPr/>
        </p:nvSpPr>
        <p:spPr bwMode="auto">
          <a:xfrm flipH="0" flipV="0">
            <a:off x="9098961" y="3167658"/>
            <a:ext cx="396738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sz="2200"/>
              <a:t>*</a:t>
            </a:r>
            <a:endParaRPr/>
          </a:p>
        </p:txBody>
      </p:sp>
      <p:sp>
        <p:nvSpPr>
          <p:cNvPr id="582593580" name=""/>
          <p:cNvSpPr/>
          <p:nvPr/>
        </p:nvSpPr>
        <p:spPr bwMode="auto">
          <a:xfrm flipH="0" flipV="0">
            <a:off x="10270494" y="5076416"/>
            <a:ext cx="247649" cy="247649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chemeClr val="accent4">
                <a:lumMod val="74901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latin typeface="Hack"/>
              <a:cs typeface="Hack"/>
            </a:endParaRPr>
          </a:p>
        </p:txBody>
      </p:sp>
      <p:sp>
        <p:nvSpPr>
          <p:cNvPr id="1605053477" name=""/>
          <p:cNvSpPr txBox="1"/>
          <p:nvPr/>
        </p:nvSpPr>
        <p:spPr bwMode="auto">
          <a:xfrm flipH="0" flipV="0">
            <a:off x="10826222" y="5263056"/>
            <a:ext cx="1146995" cy="366119"/>
          </a:xfrm>
          <a:prstGeom prst="rect">
            <a:avLst/>
          </a:prstGeom>
          <a:noFill/>
          <a:ln w="12699">
            <a:solidFill>
              <a:schemeClr val="tx1">
                <a:lumMod val="74901"/>
                <a:lumOff val="25099"/>
              </a:schemeClr>
            </a:solidFill>
            <a:prstDash val="solid"/>
          </a:ln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Fitness</a:t>
            </a:r>
            <a:endParaRPr>
              <a:latin typeface="Hack"/>
              <a:cs typeface="Hack"/>
            </a:endParaRPr>
          </a:p>
        </p:txBody>
      </p:sp>
      <p:cxnSp>
        <p:nvCxnSpPr>
          <p:cNvPr id="260051819" name=""/>
          <p:cNvCxnSpPr>
            <a:cxnSpLocks/>
            <a:stCxn id="1605053477" idx="0"/>
            <a:endCxn id="563488779" idx="4"/>
          </p:cNvCxnSpPr>
          <p:nvPr/>
        </p:nvCxnSpPr>
        <p:spPr bwMode="auto">
          <a:xfrm rot="16199969" flipH="0" flipV="1">
            <a:off x="10465446" y="4328782"/>
            <a:ext cx="986968" cy="881577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4059777" name=""/>
          <p:cNvCxnSpPr>
            <a:cxnSpLocks/>
            <a:stCxn id="1605053477" idx="1"/>
            <a:endCxn id="582593580" idx="4"/>
          </p:cNvCxnSpPr>
          <p:nvPr/>
        </p:nvCxnSpPr>
        <p:spPr bwMode="auto">
          <a:xfrm rot="10799989" flipH="0" flipV="0">
            <a:off x="10518142" y="5171009"/>
            <a:ext cx="308079" cy="275106"/>
          </a:xfrm>
          <a:prstGeom prst="line">
            <a:avLst/>
          </a:prstGeom>
          <a:ln w="6350" cap="flat" cmpd="sng" algn="ctr">
            <a:solidFill>
              <a:schemeClr val="tx1">
                <a:lumMod val="74901"/>
                <a:lumOff val="25099"/>
              </a:schemeClr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75949028" name=""/>
          <p:cNvGrpSpPr/>
          <p:nvPr/>
        </p:nvGrpSpPr>
        <p:grpSpPr bwMode="auto">
          <a:xfrm>
            <a:off x="9695940" y="2272114"/>
            <a:ext cx="734121" cy="839126"/>
            <a:chOff x="0" y="0"/>
            <a:chExt cx="734121" cy="839126"/>
          </a:xfrm>
        </p:grpSpPr>
        <p:sp>
          <p:nvSpPr>
            <p:cNvPr id="1262237488" name=""/>
            <p:cNvSpPr/>
            <p:nvPr/>
          </p:nvSpPr>
          <p:spPr bwMode="auto">
            <a:xfrm flipH="0" flipV="0">
              <a:off x="0" y="12448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440182367" name=""/>
            <p:cNvSpPr/>
            <p:nvPr/>
          </p:nvSpPr>
          <p:spPr bwMode="auto">
            <a:xfrm flipH="0" flipV="0">
              <a:off x="0" y="347118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655289433" name=""/>
            <p:cNvSpPr/>
            <p:nvPr/>
          </p:nvSpPr>
          <p:spPr bwMode="auto">
            <a:xfrm flipH="0" flipV="0">
              <a:off x="0" y="559302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955397734" name=""/>
            <p:cNvSpPr/>
            <p:nvPr/>
          </p:nvSpPr>
          <p:spPr bwMode="auto">
            <a:xfrm flipH="0" flipV="0">
              <a:off x="282544" y="0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931468867" name=""/>
            <p:cNvSpPr/>
            <p:nvPr/>
          </p:nvSpPr>
          <p:spPr bwMode="auto">
            <a:xfrm flipH="0" flipV="0">
              <a:off x="282544" y="218531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732497905" name=""/>
            <p:cNvSpPr/>
            <p:nvPr/>
          </p:nvSpPr>
          <p:spPr bwMode="auto">
            <a:xfrm flipH="0" flipV="0">
              <a:off x="282544" y="447517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622971692" name=""/>
            <p:cNvSpPr/>
            <p:nvPr/>
          </p:nvSpPr>
          <p:spPr bwMode="auto">
            <a:xfrm flipH="0" flipV="0">
              <a:off x="282544" y="676504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50316459" name=""/>
            <p:cNvSpPr/>
            <p:nvPr/>
          </p:nvSpPr>
          <p:spPr bwMode="auto">
            <a:xfrm flipH="0" flipV="0">
              <a:off x="571500" y="124483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107274538" name=""/>
            <p:cNvSpPr/>
            <p:nvPr/>
          </p:nvSpPr>
          <p:spPr bwMode="auto">
            <a:xfrm flipH="0" flipV="0">
              <a:off x="571500" y="347118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010471063" name=""/>
            <p:cNvSpPr/>
            <p:nvPr/>
          </p:nvSpPr>
          <p:spPr bwMode="auto">
            <a:xfrm flipH="0" flipV="0">
              <a:off x="571500" y="559302"/>
              <a:ext cx="162621" cy="162621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1842530990" name=""/>
            <p:cNvCxnSpPr>
              <a:cxnSpLocks/>
              <a:stCxn id="1262237488" idx="6"/>
              <a:endCxn id="1955397734" idx="2"/>
            </p:cNvCxnSpPr>
            <p:nvPr/>
          </p:nvCxnSpPr>
          <p:spPr bwMode="auto">
            <a:xfrm rot="0" flipH="0" flipV="1">
              <a:off x="162621" y="81309"/>
              <a:ext cx="119922" cy="1244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0271943" name=""/>
            <p:cNvCxnSpPr>
              <a:cxnSpLocks/>
              <a:stCxn id="1262237488" idx="6"/>
              <a:endCxn id="931468867" idx="2"/>
            </p:cNvCxnSpPr>
            <p:nvPr/>
          </p:nvCxnSpPr>
          <p:spPr bwMode="auto">
            <a:xfrm rot="0" flipH="0" flipV="0">
              <a:off x="162621" y="205794"/>
              <a:ext cx="119922" cy="9404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530500" name=""/>
            <p:cNvCxnSpPr>
              <a:cxnSpLocks/>
              <a:stCxn id="1262237488" idx="6"/>
              <a:endCxn id="732497905" idx="2"/>
            </p:cNvCxnSpPr>
            <p:nvPr/>
          </p:nvCxnSpPr>
          <p:spPr bwMode="auto">
            <a:xfrm rot="0" flipH="0" flipV="0">
              <a:off x="162621" y="205794"/>
              <a:ext cx="119922" cy="32303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574082" name=""/>
            <p:cNvCxnSpPr>
              <a:cxnSpLocks/>
              <a:stCxn id="1262237488" idx="6"/>
              <a:endCxn id="622971692" idx="2"/>
            </p:cNvCxnSpPr>
            <p:nvPr/>
          </p:nvCxnSpPr>
          <p:spPr bwMode="auto">
            <a:xfrm rot="0" flipH="0" flipV="0">
              <a:off x="162621" y="205794"/>
              <a:ext cx="119922" cy="5520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9546355" name=""/>
            <p:cNvCxnSpPr>
              <a:cxnSpLocks/>
              <a:stCxn id="440182367" idx="6"/>
              <a:endCxn id="1955397734" idx="2"/>
            </p:cNvCxnSpPr>
            <p:nvPr/>
          </p:nvCxnSpPr>
          <p:spPr bwMode="auto">
            <a:xfrm rot="0" flipH="0" flipV="1">
              <a:off x="162621" y="81309"/>
              <a:ext cx="119922" cy="347118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4545173" name=""/>
            <p:cNvCxnSpPr>
              <a:cxnSpLocks/>
              <a:stCxn id="440182367" idx="6"/>
              <a:endCxn id="931468867" idx="2"/>
            </p:cNvCxnSpPr>
            <p:nvPr/>
          </p:nvCxnSpPr>
          <p:spPr bwMode="auto">
            <a:xfrm rot="0" flipH="0" flipV="1">
              <a:off x="162621" y="299842"/>
              <a:ext cx="119922" cy="12858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9847803" name=""/>
            <p:cNvCxnSpPr>
              <a:cxnSpLocks/>
              <a:stCxn id="440182367" idx="6"/>
              <a:endCxn id="732497905" idx="2"/>
            </p:cNvCxnSpPr>
            <p:nvPr/>
          </p:nvCxnSpPr>
          <p:spPr bwMode="auto">
            <a:xfrm rot="0" flipH="0" flipV="0">
              <a:off x="162621" y="428430"/>
              <a:ext cx="119922" cy="10039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0893708" name=""/>
            <p:cNvCxnSpPr>
              <a:cxnSpLocks/>
              <a:stCxn id="440182367" idx="6"/>
              <a:endCxn id="622971692" idx="2"/>
            </p:cNvCxnSpPr>
            <p:nvPr/>
          </p:nvCxnSpPr>
          <p:spPr bwMode="auto">
            <a:xfrm rot="0" flipH="0" flipV="0">
              <a:off x="162621" y="428430"/>
              <a:ext cx="119922" cy="3293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6909196" name=""/>
            <p:cNvCxnSpPr>
              <a:cxnSpLocks/>
              <a:stCxn id="655289433" idx="6"/>
              <a:endCxn id="1955397734" idx="2"/>
            </p:cNvCxnSpPr>
            <p:nvPr/>
          </p:nvCxnSpPr>
          <p:spPr bwMode="auto">
            <a:xfrm rot="0" flipH="0" flipV="1">
              <a:off x="162621" y="81309"/>
              <a:ext cx="119922" cy="55930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7937737" name=""/>
            <p:cNvCxnSpPr>
              <a:cxnSpLocks/>
              <a:stCxn id="655289433" idx="6"/>
              <a:endCxn id="931468867" idx="2"/>
            </p:cNvCxnSpPr>
            <p:nvPr/>
          </p:nvCxnSpPr>
          <p:spPr bwMode="auto">
            <a:xfrm rot="0" flipH="0" flipV="1">
              <a:off x="162621" y="299842"/>
              <a:ext cx="119922" cy="34076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9438579" name=""/>
            <p:cNvCxnSpPr>
              <a:cxnSpLocks/>
              <a:stCxn id="655289433" idx="6"/>
              <a:endCxn id="732497905" idx="2"/>
            </p:cNvCxnSpPr>
            <p:nvPr/>
          </p:nvCxnSpPr>
          <p:spPr bwMode="auto">
            <a:xfrm rot="0" flipH="0" flipV="1">
              <a:off x="162621" y="528828"/>
              <a:ext cx="119922" cy="1117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8316178" name=""/>
            <p:cNvCxnSpPr>
              <a:cxnSpLocks/>
              <a:stCxn id="655289433" idx="6"/>
              <a:endCxn id="622971692" idx="2"/>
            </p:cNvCxnSpPr>
            <p:nvPr/>
          </p:nvCxnSpPr>
          <p:spPr bwMode="auto">
            <a:xfrm rot="0" flipH="0" flipV="0">
              <a:off x="162621" y="640613"/>
              <a:ext cx="119922" cy="11720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166165" name=""/>
            <p:cNvCxnSpPr>
              <a:cxnSpLocks/>
              <a:stCxn id="1955397734" idx="6"/>
              <a:endCxn id="50316459" idx="2"/>
            </p:cNvCxnSpPr>
            <p:nvPr/>
          </p:nvCxnSpPr>
          <p:spPr bwMode="auto">
            <a:xfrm rot="0" flipH="0" flipV="0">
              <a:off x="445167" y="81309"/>
              <a:ext cx="126331" cy="1244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4847366" name=""/>
            <p:cNvCxnSpPr>
              <a:cxnSpLocks/>
              <a:stCxn id="1955397734" idx="6"/>
              <a:endCxn id="1107274538" idx="2"/>
            </p:cNvCxnSpPr>
            <p:nvPr/>
          </p:nvCxnSpPr>
          <p:spPr bwMode="auto">
            <a:xfrm rot="0" flipH="0" flipV="0">
              <a:off x="445167" y="81309"/>
              <a:ext cx="126331" cy="347118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3349097" name=""/>
            <p:cNvCxnSpPr>
              <a:cxnSpLocks/>
              <a:stCxn id="1955397734" idx="6"/>
              <a:endCxn id="1010471063" idx="2"/>
            </p:cNvCxnSpPr>
            <p:nvPr/>
          </p:nvCxnSpPr>
          <p:spPr bwMode="auto">
            <a:xfrm rot="0" flipH="0" flipV="0">
              <a:off x="445167" y="81309"/>
              <a:ext cx="126331" cy="55930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8171747" name=""/>
            <p:cNvCxnSpPr>
              <a:cxnSpLocks/>
              <a:stCxn id="931468867" idx="6"/>
              <a:endCxn id="50316459" idx="2"/>
            </p:cNvCxnSpPr>
            <p:nvPr/>
          </p:nvCxnSpPr>
          <p:spPr bwMode="auto">
            <a:xfrm rot="0" flipH="0" flipV="1">
              <a:off x="445167" y="205794"/>
              <a:ext cx="126331" cy="9404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263417" name=""/>
            <p:cNvCxnSpPr>
              <a:cxnSpLocks/>
              <a:stCxn id="931468867" idx="6"/>
              <a:endCxn id="1107274538" idx="2"/>
            </p:cNvCxnSpPr>
            <p:nvPr/>
          </p:nvCxnSpPr>
          <p:spPr bwMode="auto">
            <a:xfrm rot="0" flipH="0" flipV="0">
              <a:off x="445167" y="299842"/>
              <a:ext cx="126331" cy="12858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310346" name=""/>
            <p:cNvCxnSpPr>
              <a:cxnSpLocks/>
              <a:stCxn id="931468867" idx="6"/>
              <a:endCxn id="1010471063" idx="2"/>
            </p:cNvCxnSpPr>
            <p:nvPr/>
          </p:nvCxnSpPr>
          <p:spPr bwMode="auto">
            <a:xfrm rot="0" flipH="0" flipV="0">
              <a:off x="445167" y="299842"/>
              <a:ext cx="126331" cy="34076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2652918" name=""/>
            <p:cNvCxnSpPr>
              <a:cxnSpLocks/>
              <a:stCxn id="732497905" idx="6"/>
              <a:endCxn id="50316459" idx="2"/>
            </p:cNvCxnSpPr>
            <p:nvPr/>
          </p:nvCxnSpPr>
          <p:spPr bwMode="auto">
            <a:xfrm rot="0" flipH="0" flipV="1">
              <a:off x="445167" y="205794"/>
              <a:ext cx="126331" cy="32303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7315601" name=""/>
            <p:cNvCxnSpPr>
              <a:cxnSpLocks/>
              <a:stCxn id="732497905" idx="6"/>
              <a:endCxn id="1107274538" idx="2"/>
            </p:cNvCxnSpPr>
            <p:nvPr/>
          </p:nvCxnSpPr>
          <p:spPr bwMode="auto">
            <a:xfrm rot="0" flipH="0" flipV="1">
              <a:off x="445167" y="428430"/>
              <a:ext cx="126331" cy="100396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423631" name=""/>
            <p:cNvCxnSpPr>
              <a:cxnSpLocks/>
              <a:stCxn id="732497905" idx="6"/>
              <a:endCxn id="1010471063" idx="2"/>
            </p:cNvCxnSpPr>
            <p:nvPr/>
          </p:nvCxnSpPr>
          <p:spPr bwMode="auto">
            <a:xfrm rot="0" flipH="0" flipV="0">
              <a:off x="445167" y="528828"/>
              <a:ext cx="126331" cy="1117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0163693" name=""/>
            <p:cNvCxnSpPr>
              <a:cxnSpLocks/>
              <a:stCxn id="622971692" idx="6"/>
              <a:endCxn id="50316459" idx="2"/>
            </p:cNvCxnSpPr>
            <p:nvPr/>
          </p:nvCxnSpPr>
          <p:spPr bwMode="auto">
            <a:xfrm rot="0" flipH="0" flipV="1">
              <a:off x="445167" y="205794"/>
              <a:ext cx="126331" cy="552019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1246461" name=""/>
            <p:cNvCxnSpPr>
              <a:cxnSpLocks/>
              <a:stCxn id="622971692" idx="6"/>
              <a:endCxn id="1107274538" idx="2"/>
            </p:cNvCxnSpPr>
            <p:nvPr/>
          </p:nvCxnSpPr>
          <p:spPr bwMode="auto">
            <a:xfrm rot="0" flipH="0" flipV="1">
              <a:off x="445167" y="428430"/>
              <a:ext cx="126331" cy="329383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6062496" name=""/>
            <p:cNvCxnSpPr>
              <a:cxnSpLocks/>
              <a:stCxn id="622971692" idx="6"/>
              <a:endCxn id="1010471063" idx="2"/>
            </p:cNvCxnSpPr>
            <p:nvPr/>
          </p:nvCxnSpPr>
          <p:spPr bwMode="auto">
            <a:xfrm rot="0" flipH="0" flipV="1">
              <a:off x="445167" y="640613"/>
              <a:ext cx="126331" cy="117200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6009089" name=""/>
          <p:cNvGrpSpPr/>
          <p:nvPr/>
        </p:nvGrpSpPr>
        <p:grpSpPr bwMode="auto">
          <a:xfrm>
            <a:off x="9678386" y="3221825"/>
            <a:ext cx="734121" cy="839126"/>
            <a:chOff x="0" y="0"/>
            <a:chExt cx="734121" cy="839126"/>
          </a:xfrm>
        </p:grpSpPr>
        <p:sp>
          <p:nvSpPr>
            <p:cNvPr id="453469939" name=""/>
            <p:cNvSpPr/>
            <p:nvPr/>
          </p:nvSpPr>
          <p:spPr bwMode="auto">
            <a:xfrm flipH="0" flipV="0">
              <a:off x="0" y="12448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95936585" name=""/>
            <p:cNvSpPr/>
            <p:nvPr/>
          </p:nvSpPr>
          <p:spPr bwMode="auto">
            <a:xfrm flipH="0" flipV="0">
              <a:off x="0" y="347118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5865272" name=""/>
            <p:cNvSpPr/>
            <p:nvPr/>
          </p:nvSpPr>
          <p:spPr bwMode="auto">
            <a:xfrm flipH="0" flipV="0">
              <a:off x="0" y="559302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141451820" name=""/>
            <p:cNvSpPr/>
            <p:nvPr/>
          </p:nvSpPr>
          <p:spPr bwMode="auto">
            <a:xfrm flipH="0" flipV="0">
              <a:off x="282544" y="0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22658563" name=""/>
            <p:cNvSpPr/>
            <p:nvPr/>
          </p:nvSpPr>
          <p:spPr bwMode="auto">
            <a:xfrm flipH="0" flipV="0">
              <a:off x="282544" y="218531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852099336" name=""/>
            <p:cNvSpPr/>
            <p:nvPr/>
          </p:nvSpPr>
          <p:spPr bwMode="auto">
            <a:xfrm flipH="0" flipV="0">
              <a:off x="282544" y="447517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585904068" name=""/>
            <p:cNvSpPr/>
            <p:nvPr/>
          </p:nvSpPr>
          <p:spPr bwMode="auto">
            <a:xfrm flipH="0" flipV="0">
              <a:off x="282544" y="676504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285288338" name=""/>
            <p:cNvSpPr/>
            <p:nvPr/>
          </p:nvSpPr>
          <p:spPr bwMode="auto">
            <a:xfrm flipH="0" flipV="0">
              <a:off x="571500" y="124483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451089054" name=""/>
            <p:cNvSpPr/>
            <p:nvPr/>
          </p:nvSpPr>
          <p:spPr bwMode="auto">
            <a:xfrm flipH="0" flipV="0">
              <a:off x="571500" y="347118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387565104" name=""/>
            <p:cNvSpPr/>
            <p:nvPr/>
          </p:nvSpPr>
          <p:spPr bwMode="auto">
            <a:xfrm flipH="0" flipV="0">
              <a:off x="571500" y="559302"/>
              <a:ext cx="162621" cy="16262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1746204616" name=""/>
            <p:cNvCxnSpPr>
              <a:cxnSpLocks/>
              <a:stCxn id="453469939" idx="6"/>
              <a:endCxn id="2141451820" idx="2"/>
            </p:cNvCxnSpPr>
            <p:nvPr/>
          </p:nvCxnSpPr>
          <p:spPr bwMode="auto">
            <a:xfrm rot="0" flipH="0" flipV="1">
              <a:off x="162621" y="81309"/>
              <a:ext cx="119922" cy="1244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3898029" name=""/>
            <p:cNvCxnSpPr>
              <a:cxnSpLocks/>
              <a:stCxn id="453469939" idx="6"/>
              <a:endCxn id="222658563" idx="2"/>
            </p:cNvCxnSpPr>
            <p:nvPr/>
          </p:nvCxnSpPr>
          <p:spPr bwMode="auto">
            <a:xfrm rot="0" flipH="0" flipV="0">
              <a:off x="162621" y="205794"/>
              <a:ext cx="119922" cy="9404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4473026" name=""/>
            <p:cNvCxnSpPr>
              <a:cxnSpLocks/>
              <a:stCxn id="453469939" idx="6"/>
              <a:endCxn id="852099336" idx="2"/>
            </p:cNvCxnSpPr>
            <p:nvPr/>
          </p:nvCxnSpPr>
          <p:spPr bwMode="auto">
            <a:xfrm rot="0" flipH="0" flipV="0">
              <a:off x="162621" y="205794"/>
              <a:ext cx="119922" cy="32303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1838928" name=""/>
            <p:cNvCxnSpPr>
              <a:cxnSpLocks/>
              <a:stCxn id="453469939" idx="6"/>
              <a:endCxn id="1585904068" idx="2"/>
            </p:cNvCxnSpPr>
            <p:nvPr/>
          </p:nvCxnSpPr>
          <p:spPr bwMode="auto">
            <a:xfrm rot="0" flipH="0" flipV="0">
              <a:off x="162621" y="205794"/>
              <a:ext cx="119922" cy="5520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708401" name=""/>
            <p:cNvCxnSpPr>
              <a:cxnSpLocks/>
              <a:stCxn id="1795936585" idx="6"/>
              <a:endCxn id="2141451820" idx="2"/>
            </p:cNvCxnSpPr>
            <p:nvPr/>
          </p:nvCxnSpPr>
          <p:spPr bwMode="auto">
            <a:xfrm rot="0" flipH="0" flipV="1">
              <a:off x="162621" y="81309"/>
              <a:ext cx="119922" cy="347118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8592224" name=""/>
            <p:cNvCxnSpPr>
              <a:cxnSpLocks/>
              <a:stCxn id="1795936585" idx="6"/>
              <a:endCxn id="222658563" idx="2"/>
            </p:cNvCxnSpPr>
            <p:nvPr/>
          </p:nvCxnSpPr>
          <p:spPr bwMode="auto">
            <a:xfrm rot="0" flipH="0" flipV="1">
              <a:off x="162621" y="299842"/>
              <a:ext cx="119922" cy="12858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310981" name=""/>
            <p:cNvCxnSpPr>
              <a:cxnSpLocks/>
              <a:stCxn id="1795936585" idx="6"/>
              <a:endCxn id="852099336" idx="2"/>
            </p:cNvCxnSpPr>
            <p:nvPr/>
          </p:nvCxnSpPr>
          <p:spPr bwMode="auto">
            <a:xfrm rot="0" flipH="0" flipV="0">
              <a:off x="162621" y="428430"/>
              <a:ext cx="119922" cy="10039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388773" name=""/>
            <p:cNvCxnSpPr>
              <a:cxnSpLocks/>
              <a:stCxn id="1795936585" idx="6"/>
              <a:endCxn id="1585904068" idx="2"/>
            </p:cNvCxnSpPr>
            <p:nvPr/>
          </p:nvCxnSpPr>
          <p:spPr bwMode="auto">
            <a:xfrm rot="0" flipH="0" flipV="0">
              <a:off x="162621" y="428430"/>
              <a:ext cx="119922" cy="3293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6526282" name=""/>
            <p:cNvCxnSpPr>
              <a:cxnSpLocks/>
              <a:stCxn id="5865272" idx="6"/>
              <a:endCxn id="2141451820" idx="2"/>
            </p:cNvCxnSpPr>
            <p:nvPr/>
          </p:nvCxnSpPr>
          <p:spPr bwMode="auto">
            <a:xfrm rot="0" flipH="0" flipV="1">
              <a:off x="162621" y="81309"/>
              <a:ext cx="119922" cy="55930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482697" name=""/>
            <p:cNvCxnSpPr>
              <a:cxnSpLocks/>
              <a:stCxn id="5865272" idx="6"/>
              <a:endCxn id="222658563" idx="2"/>
            </p:cNvCxnSpPr>
            <p:nvPr/>
          </p:nvCxnSpPr>
          <p:spPr bwMode="auto">
            <a:xfrm rot="0" flipH="0" flipV="1">
              <a:off x="162621" y="299842"/>
              <a:ext cx="119922" cy="34076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6903874" name=""/>
            <p:cNvCxnSpPr>
              <a:cxnSpLocks/>
              <a:stCxn id="5865272" idx="6"/>
              <a:endCxn id="852099336" idx="2"/>
            </p:cNvCxnSpPr>
            <p:nvPr/>
          </p:nvCxnSpPr>
          <p:spPr bwMode="auto">
            <a:xfrm rot="0" flipH="0" flipV="1">
              <a:off x="162621" y="528828"/>
              <a:ext cx="119922" cy="1117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001425" name=""/>
            <p:cNvCxnSpPr>
              <a:cxnSpLocks/>
              <a:stCxn id="5865272" idx="6"/>
              <a:endCxn id="1585904068" idx="2"/>
            </p:cNvCxnSpPr>
            <p:nvPr/>
          </p:nvCxnSpPr>
          <p:spPr bwMode="auto">
            <a:xfrm rot="0" flipH="0" flipV="0">
              <a:off x="162621" y="640613"/>
              <a:ext cx="119922" cy="11720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5223148" name=""/>
            <p:cNvCxnSpPr>
              <a:cxnSpLocks/>
              <a:stCxn id="2141451820" idx="6"/>
              <a:endCxn id="1285288338" idx="2"/>
            </p:cNvCxnSpPr>
            <p:nvPr/>
          </p:nvCxnSpPr>
          <p:spPr bwMode="auto">
            <a:xfrm rot="0" flipH="0" flipV="0">
              <a:off x="445167" y="81309"/>
              <a:ext cx="126331" cy="1244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6176249" name=""/>
            <p:cNvCxnSpPr>
              <a:cxnSpLocks/>
              <a:stCxn id="2141451820" idx="6"/>
              <a:endCxn id="451089054" idx="2"/>
            </p:cNvCxnSpPr>
            <p:nvPr/>
          </p:nvCxnSpPr>
          <p:spPr bwMode="auto">
            <a:xfrm rot="0" flipH="0" flipV="0">
              <a:off x="445167" y="81309"/>
              <a:ext cx="126331" cy="347118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648746" name=""/>
            <p:cNvCxnSpPr>
              <a:cxnSpLocks/>
              <a:stCxn id="2141451820" idx="6"/>
              <a:endCxn id="387565104" idx="2"/>
            </p:cNvCxnSpPr>
            <p:nvPr/>
          </p:nvCxnSpPr>
          <p:spPr bwMode="auto">
            <a:xfrm rot="0" flipH="0" flipV="0">
              <a:off x="445167" y="81309"/>
              <a:ext cx="126331" cy="55930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8585190" name=""/>
            <p:cNvCxnSpPr>
              <a:cxnSpLocks/>
              <a:stCxn id="222658563" idx="6"/>
              <a:endCxn id="1285288338" idx="2"/>
            </p:cNvCxnSpPr>
            <p:nvPr/>
          </p:nvCxnSpPr>
          <p:spPr bwMode="auto">
            <a:xfrm rot="0" flipH="0" flipV="1">
              <a:off x="445167" y="205794"/>
              <a:ext cx="126331" cy="9404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010520" name=""/>
            <p:cNvCxnSpPr>
              <a:cxnSpLocks/>
              <a:stCxn id="222658563" idx="6"/>
              <a:endCxn id="451089054" idx="2"/>
            </p:cNvCxnSpPr>
            <p:nvPr/>
          </p:nvCxnSpPr>
          <p:spPr bwMode="auto">
            <a:xfrm rot="0" flipH="0" flipV="0">
              <a:off x="445167" y="299842"/>
              <a:ext cx="126331" cy="12858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2115800" name=""/>
            <p:cNvCxnSpPr>
              <a:cxnSpLocks/>
              <a:stCxn id="222658563" idx="6"/>
              <a:endCxn id="387565104" idx="2"/>
            </p:cNvCxnSpPr>
            <p:nvPr/>
          </p:nvCxnSpPr>
          <p:spPr bwMode="auto">
            <a:xfrm rot="0" flipH="0" flipV="0">
              <a:off x="445167" y="299842"/>
              <a:ext cx="126331" cy="34076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0733065" name=""/>
            <p:cNvCxnSpPr>
              <a:cxnSpLocks/>
              <a:stCxn id="852099336" idx="6"/>
              <a:endCxn id="1285288338" idx="2"/>
            </p:cNvCxnSpPr>
            <p:nvPr/>
          </p:nvCxnSpPr>
          <p:spPr bwMode="auto">
            <a:xfrm rot="0" flipH="0" flipV="1">
              <a:off x="445167" y="205794"/>
              <a:ext cx="126331" cy="323032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2399717" name=""/>
            <p:cNvCxnSpPr>
              <a:cxnSpLocks/>
              <a:stCxn id="852099336" idx="6"/>
              <a:endCxn id="451089054" idx="2"/>
            </p:cNvCxnSpPr>
            <p:nvPr/>
          </p:nvCxnSpPr>
          <p:spPr bwMode="auto">
            <a:xfrm rot="0" flipH="0" flipV="1">
              <a:off x="445167" y="428430"/>
              <a:ext cx="126331" cy="100396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1922263" name=""/>
            <p:cNvCxnSpPr>
              <a:cxnSpLocks/>
              <a:stCxn id="852099336" idx="6"/>
              <a:endCxn id="387565104" idx="2"/>
            </p:cNvCxnSpPr>
            <p:nvPr/>
          </p:nvCxnSpPr>
          <p:spPr bwMode="auto">
            <a:xfrm rot="0" flipH="0" flipV="0">
              <a:off x="445167" y="528828"/>
              <a:ext cx="126331" cy="1117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9302821" name=""/>
            <p:cNvCxnSpPr>
              <a:cxnSpLocks/>
              <a:stCxn id="1585904068" idx="6"/>
              <a:endCxn id="1285288338" idx="2"/>
            </p:cNvCxnSpPr>
            <p:nvPr/>
          </p:nvCxnSpPr>
          <p:spPr bwMode="auto">
            <a:xfrm rot="0" flipH="0" flipV="1">
              <a:off x="445167" y="205794"/>
              <a:ext cx="126331" cy="552019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635393" name=""/>
            <p:cNvCxnSpPr>
              <a:cxnSpLocks/>
              <a:stCxn id="1585904068" idx="6"/>
              <a:endCxn id="451089054" idx="2"/>
            </p:cNvCxnSpPr>
            <p:nvPr/>
          </p:nvCxnSpPr>
          <p:spPr bwMode="auto">
            <a:xfrm rot="0" flipH="0" flipV="1">
              <a:off x="445167" y="428430"/>
              <a:ext cx="126331" cy="329383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369682" name=""/>
            <p:cNvCxnSpPr>
              <a:cxnSpLocks/>
              <a:stCxn id="1585904068" idx="6"/>
              <a:endCxn id="387565104" idx="2"/>
            </p:cNvCxnSpPr>
            <p:nvPr/>
          </p:nvCxnSpPr>
          <p:spPr bwMode="auto">
            <a:xfrm rot="0" flipH="0" flipV="1">
              <a:off x="445167" y="640613"/>
              <a:ext cx="126331" cy="117200"/>
            </a:xfrm>
            <a:prstGeom prst="lin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8650652" name=""/>
          <p:cNvGrpSpPr/>
          <p:nvPr/>
        </p:nvGrpSpPr>
        <p:grpSpPr bwMode="auto">
          <a:xfrm>
            <a:off x="9665734" y="4190276"/>
            <a:ext cx="734121" cy="839126"/>
            <a:chOff x="0" y="0"/>
            <a:chExt cx="734121" cy="839126"/>
          </a:xfrm>
        </p:grpSpPr>
        <p:sp>
          <p:nvSpPr>
            <p:cNvPr id="1955437154" name=""/>
            <p:cNvSpPr/>
            <p:nvPr/>
          </p:nvSpPr>
          <p:spPr bwMode="auto">
            <a:xfrm flipH="0" flipV="0">
              <a:off x="0" y="124483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142892518" name=""/>
            <p:cNvSpPr/>
            <p:nvPr/>
          </p:nvSpPr>
          <p:spPr bwMode="auto">
            <a:xfrm flipH="0" flipV="0">
              <a:off x="0" y="347118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23883880" name=""/>
            <p:cNvSpPr/>
            <p:nvPr/>
          </p:nvSpPr>
          <p:spPr bwMode="auto">
            <a:xfrm flipH="0" flipV="0">
              <a:off x="0" y="559302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608236245" name=""/>
            <p:cNvSpPr/>
            <p:nvPr/>
          </p:nvSpPr>
          <p:spPr bwMode="auto">
            <a:xfrm flipH="0" flipV="0">
              <a:off x="282544" y="0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923287705" name=""/>
            <p:cNvSpPr/>
            <p:nvPr/>
          </p:nvSpPr>
          <p:spPr bwMode="auto">
            <a:xfrm flipH="0" flipV="0">
              <a:off x="282544" y="218531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2072546493" name=""/>
            <p:cNvSpPr/>
            <p:nvPr/>
          </p:nvSpPr>
          <p:spPr bwMode="auto">
            <a:xfrm flipH="0" flipV="0">
              <a:off x="282544" y="447517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439049636" name=""/>
            <p:cNvSpPr/>
            <p:nvPr/>
          </p:nvSpPr>
          <p:spPr bwMode="auto">
            <a:xfrm flipH="0" flipV="0">
              <a:off x="282544" y="676504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824683008" name=""/>
            <p:cNvSpPr/>
            <p:nvPr/>
          </p:nvSpPr>
          <p:spPr bwMode="auto">
            <a:xfrm flipH="0" flipV="0">
              <a:off x="571500" y="124483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758039919" name=""/>
            <p:cNvSpPr/>
            <p:nvPr/>
          </p:nvSpPr>
          <p:spPr bwMode="auto">
            <a:xfrm flipH="0" flipV="0">
              <a:off x="571500" y="347118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sp>
          <p:nvSpPr>
            <p:cNvPr id="1187523530" name=""/>
            <p:cNvSpPr/>
            <p:nvPr/>
          </p:nvSpPr>
          <p:spPr bwMode="auto">
            <a:xfrm flipH="0" flipV="0">
              <a:off x="571500" y="559302"/>
              <a:ext cx="162621" cy="162621"/>
            </a:xfrm>
            <a:prstGeom prst="ellips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p>
              <a:pPr>
                <a:defRPr/>
              </a:pPr>
              <a:endParaRPr>
                <a:latin typeface="Hack"/>
                <a:cs typeface="Hack"/>
              </a:endParaRPr>
            </a:p>
          </p:txBody>
        </p:sp>
        <p:cxnSp>
          <p:nvCxnSpPr>
            <p:cNvPr id="1314793960" name=""/>
            <p:cNvCxnSpPr>
              <a:cxnSpLocks/>
              <a:stCxn id="1955437154" idx="6"/>
              <a:endCxn id="1608236245" idx="2"/>
            </p:cNvCxnSpPr>
            <p:nvPr/>
          </p:nvCxnSpPr>
          <p:spPr bwMode="auto">
            <a:xfrm rot="0" flipH="0" flipV="1">
              <a:off x="162621" y="81309"/>
              <a:ext cx="119922" cy="1244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4256861" name=""/>
            <p:cNvCxnSpPr>
              <a:cxnSpLocks/>
              <a:stCxn id="1955437154" idx="6"/>
              <a:endCxn id="923287705" idx="2"/>
            </p:cNvCxnSpPr>
            <p:nvPr/>
          </p:nvCxnSpPr>
          <p:spPr bwMode="auto">
            <a:xfrm rot="0" flipH="0" flipV="0">
              <a:off x="162621" y="205794"/>
              <a:ext cx="119922" cy="94046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5518710" name=""/>
            <p:cNvCxnSpPr>
              <a:cxnSpLocks/>
              <a:stCxn id="1955437154" idx="6"/>
              <a:endCxn id="2072546493" idx="2"/>
            </p:cNvCxnSpPr>
            <p:nvPr/>
          </p:nvCxnSpPr>
          <p:spPr bwMode="auto">
            <a:xfrm rot="0" flipH="0" flipV="0">
              <a:off x="162621" y="205794"/>
              <a:ext cx="119922" cy="323032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27001" name=""/>
            <p:cNvCxnSpPr>
              <a:cxnSpLocks/>
              <a:stCxn id="1955437154" idx="6"/>
              <a:endCxn id="1439049636" idx="2"/>
            </p:cNvCxnSpPr>
            <p:nvPr/>
          </p:nvCxnSpPr>
          <p:spPr bwMode="auto">
            <a:xfrm rot="0" flipH="0" flipV="0">
              <a:off x="162621" y="205794"/>
              <a:ext cx="119922" cy="55201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61325" name=""/>
            <p:cNvCxnSpPr>
              <a:cxnSpLocks/>
              <a:stCxn id="2142892518" idx="6"/>
              <a:endCxn id="1608236245" idx="2"/>
            </p:cNvCxnSpPr>
            <p:nvPr/>
          </p:nvCxnSpPr>
          <p:spPr bwMode="auto">
            <a:xfrm rot="0" flipH="0" flipV="1">
              <a:off x="162621" y="81309"/>
              <a:ext cx="119922" cy="347118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439791" name=""/>
            <p:cNvCxnSpPr>
              <a:cxnSpLocks/>
              <a:stCxn id="2142892518" idx="6"/>
              <a:endCxn id="923287705" idx="2"/>
            </p:cNvCxnSpPr>
            <p:nvPr/>
          </p:nvCxnSpPr>
          <p:spPr bwMode="auto">
            <a:xfrm rot="0" flipH="0" flipV="1">
              <a:off x="162621" y="299842"/>
              <a:ext cx="119922" cy="128586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242401" name=""/>
            <p:cNvCxnSpPr>
              <a:cxnSpLocks/>
              <a:stCxn id="2142892518" idx="6"/>
              <a:endCxn id="2072546493" idx="2"/>
            </p:cNvCxnSpPr>
            <p:nvPr/>
          </p:nvCxnSpPr>
          <p:spPr bwMode="auto">
            <a:xfrm rot="0" flipH="0" flipV="0">
              <a:off x="162621" y="428430"/>
              <a:ext cx="119922" cy="100396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241077" name=""/>
            <p:cNvCxnSpPr>
              <a:cxnSpLocks/>
              <a:stCxn id="2142892518" idx="6"/>
              <a:endCxn id="1439049636" idx="2"/>
            </p:cNvCxnSpPr>
            <p:nvPr/>
          </p:nvCxnSpPr>
          <p:spPr bwMode="auto">
            <a:xfrm rot="0" flipH="0" flipV="0">
              <a:off x="162621" y="428430"/>
              <a:ext cx="119922" cy="3293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8803210" name=""/>
            <p:cNvCxnSpPr>
              <a:cxnSpLocks/>
              <a:stCxn id="123883880" idx="6"/>
              <a:endCxn id="1608236245" idx="2"/>
            </p:cNvCxnSpPr>
            <p:nvPr/>
          </p:nvCxnSpPr>
          <p:spPr bwMode="auto">
            <a:xfrm rot="0" flipH="0" flipV="1">
              <a:off x="162621" y="81309"/>
              <a:ext cx="119922" cy="559302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37483" name=""/>
            <p:cNvCxnSpPr>
              <a:cxnSpLocks/>
              <a:stCxn id="123883880" idx="6"/>
              <a:endCxn id="923287705" idx="2"/>
            </p:cNvCxnSpPr>
            <p:nvPr/>
          </p:nvCxnSpPr>
          <p:spPr bwMode="auto">
            <a:xfrm rot="0" flipH="0" flipV="1">
              <a:off x="162621" y="299842"/>
              <a:ext cx="119922" cy="34076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8160622" name=""/>
            <p:cNvCxnSpPr>
              <a:cxnSpLocks/>
              <a:stCxn id="123883880" idx="6"/>
              <a:endCxn id="2072546493" idx="2"/>
            </p:cNvCxnSpPr>
            <p:nvPr/>
          </p:nvCxnSpPr>
          <p:spPr bwMode="auto">
            <a:xfrm rot="0" flipH="0" flipV="1">
              <a:off x="162621" y="528828"/>
              <a:ext cx="119922" cy="1117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220984" name=""/>
            <p:cNvCxnSpPr>
              <a:cxnSpLocks/>
              <a:stCxn id="123883880" idx="6"/>
              <a:endCxn id="1439049636" idx="2"/>
            </p:cNvCxnSpPr>
            <p:nvPr/>
          </p:nvCxnSpPr>
          <p:spPr bwMode="auto">
            <a:xfrm rot="0" flipH="0" flipV="0">
              <a:off x="162621" y="640613"/>
              <a:ext cx="119922" cy="117200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0082386" name=""/>
            <p:cNvCxnSpPr>
              <a:cxnSpLocks/>
              <a:stCxn id="1608236245" idx="6"/>
              <a:endCxn id="1824683008" idx="2"/>
            </p:cNvCxnSpPr>
            <p:nvPr/>
          </p:nvCxnSpPr>
          <p:spPr bwMode="auto">
            <a:xfrm rot="0" flipH="0" flipV="0">
              <a:off x="445167" y="81309"/>
              <a:ext cx="126331" cy="1244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947606" name=""/>
            <p:cNvCxnSpPr>
              <a:cxnSpLocks/>
              <a:stCxn id="1608236245" idx="6"/>
              <a:endCxn id="1758039919" idx="2"/>
            </p:cNvCxnSpPr>
            <p:nvPr/>
          </p:nvCxnSpPr>
          <p:spPr bwMode="auto">
            <a:xfrm rot="0" flipH="0" flipV="0">
              <a:off x="445167" y="81309"/>
              <a:ext cx="126331" cy="347118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7877780" name=""/>
            <p:cNvCxnSpPr>
              <a:cxnSpLocks/>
              <a:stCxn id="1608236245" idx="6"/>
              <a:endCxn id="1187523530" idx="2"/>
            </p:cNvCxnSpPr>
            <p:nvPr/>
          </p:nvCxnSpPr>
          <p:spPr bwMode="auto">
            <a:xfrm rot="0" flipH="0" flipV="0">
              <a:off x="445167" y="81309"/>
              <a:ext cx="126331" cy="559302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0297048" name=""/>
            <p:cNvCxnSpPr>
              <a:cxnSpLocks/>
              <a:stCxn id="923287705" idx="6"/>
              <a:endCxn id="1824683008" idx="2"/>
            </p:cNvCxnSpPr>
            <p:nvPr/>
          </p:nvCxnSpPr>
          <p:spPr bwMode="auto">
            <a:xfrm rot="0" flipH="0" flipV="1">
              <a:off x="445167" y="205794"/>
              <a:ext cx="126331" cy="94046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6963380" name=""/>
            <p:cNvCxnSpPr>
              <a:cxnSpLocks/>
              <a:stCxn id="923287705" idx="6"/>
              <a:endCxn id="1758039919" idx="2"/>
            </p:cNvCxnSpPr>
            <p:nvPr/>
          </p:nvCxnSpPr>
          <p:spPr bwMode="auto">
            <a:xfrm rot="0" flipH="0" flipV="0">
              <a:off x="445167" y="299842"/>
              <a:ext cx="126331" cy="128586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8947079" name=""/>
            <p:cNvCxnSpPr>
              <a:cxnSpLocks/>
              <a:stCxn id="923287705" idx="6"/>
              <a:endCxn id="1187523530" idx="2"/>
            </p:cNvCxnSpPr>
            <p:nvPr/>
          </p:nvCxnSpPr>
          <p:spPr bwMode="auto">
            <a:xfrm rot="0" flipH="0" flipV="0">
              <a:off x="445167" y="299842"/>
              <a:ext cx="126331" cy="34076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2969966" name=""/>
            <p:cNvCxnSpPr>
              <a:cxnSpLocks/>
              <a:stCxn id="2072546493" idx="6"/>
              <a:endCxn id="1824683008" idx="2"/>
            </p:cNvCxnSpPr>
            <p:nvPr/>
          </p:nvCxnSpPr>
          <p:spPr bwMode="auto">
            <a:xfrm rot="0" flipH="0" flipV="1">
              <a:off x="445167" y="205794"/>
              <a:ext cx="126331" cy="323032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0486366" name=""/>
            <p:cNvCxnSpPr>
              <a:cxnSpLocks/>
              <a:stCxn id="2072546493" idx="6"/>
              <a:endCxn id="1758039919" idx="2"/>
            </p:cNvCxnSpPr>
            <p:nvPr/>
          </p:nvCxnSpPr>
          <p:spPr bwMode="auto">
            <a:xfrm rot="0" flipH="0" flipV="1">
              <a:off x="445167" y="428430"/>
              <a:ext cx="126331" cy="100396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685464" name=""/>
            <p:cNvCxnSpPr>
              <a:cxnSpLocks/>
              <a:stCxn id="2072546493" idx="6"/>
              <a:endCxn id="1187523530" idx="2"/>
            </p:cNvCxnSpPr>
            <p:nvPr/>
          </p:nvCxnSpPr>
          <p:spPr bwMode="auto">
            <a:xfrm rot="0" flipH="0" flipV="0">
              <a:off x="445167" y="528828"/>
              <a:ext cx="126331" cy="1117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5836200" name=""/>
            <p:cNvCxnSpPr>
              <a:cxnSpLocks/>
              <a:stCxn id="1439049636" idx="6"/>
              <a:endCxn id="1824683008" idx="2"/>
            </p:cNvCxnSpPr>
            <p:nvPr/>
          </p:nvCxnSpPr>
          <p:spPr bwMode="auto">
            <a:xfrm rot="0" flipH="0" flipV="1">
              <a:off x="445167" y="205794"/>
              <a:ext cx="126331" cy="552019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395236" name=""/>
            <p:cNvCxnSpPr>
              <a:cxnSpLocks/>
              <a:stCxn id="1439049636" idx="6"/>
              <a:endCxn id="1758039919" idx="2"/>
            </p:cNvCxnSpPr>
            <p:nvPr/>
          </p:nvCxnSpPr>
          <p:spPr bwMode="auto">
            <a:xfrm rot="0" flipH="0" flipV="1">
              <a:off x="445167" y="428430"/>
              <a:ext cx="126331" cy="329383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0761100" name=""/>
            <p:cNvCxnSpPr>
              <a:cxnSpLocks/>
              <a:stCxn id="1439049636" idx="6"/>
              <a:endCxn id="1187523530" idx="2"/>
            </p:cNvCxnSpPr>
            <p:nvPr/>
          </p:nvCxnSpPr>
          <p:spPr bwMode="auto">
            <a:xfrm rot="0" flipH="0" flipV="1">
              <a:off x="445167" y="640613"/>
              <a:ext cx="126331" cy="117200"/>
            </a:xfrm>
            <a:prstGeom prst="line">
              <a:avLst/>
            </a:prstGeom>
            <a:solidFill>
              <a:srgbClr val="77BDB7"/>
            </a:solidFill>
            <a:ln w="6349" cap="flat" cmpd="sng" algn="ctr">
              <a:solidFill>
                <a:schemeClr val="tx1">
                  <a:lumMod val="50196"/>
                  <a:lumOff val="49804"/>
                </a:schemeClr>
              </a:solidFill>
              <a:prstDash val="solid"/>
              <a:miter lim="800000"/>
            </a:ln>
          </p:spPr>
          <p:style>
            <a:lnRef idx="1">
              <a:schemeClr val="accent1">
                <a:shade val="50000"/>
              </a:schemeClr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3488779" name=""/>
          <p:cNvSpPr/>
          <p:nvPr/>
        </p:nvSpPr>
        <p:spPr bwMode="auto">
          <a:xfrm flipH="0" flipV="0">
            <a:off x="10270494" y="4181494"/>
            <a:ext cx="247649" cy="247649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accent4">
              <a:lumMod val="60000"/>
              <a:lumOff val="40000"/>
            </a:schemeClr>
          </a:solidFill>
          <a:ln w="12700" cap="flat" cmpd="sng" algn="ctr">
            <a:solidFill>
              <a:schemeClr val="accent4">
                <a:lumMod val="74901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>
              <a:latin typeface="Hack"/>
              <a:cs typeface="Hack"/>
            </a:endParaRPr>
          </a:p>
        </p:txBody>
      </p:sp>
      <p:sp>
        <p:nvSpPr>
          <p:cNvPr id="503242113" name=""/>
          <p:cNvSpPr txBox="1"/>
          <p:nvPr/>
        </p:nvSpPr>
        <p:spPr bwMode="auto">
          <a:xfrm flipH="0" flipV="0">
            <a:off x="10711485" y="2470207"/>
            <a:ext cx="1284623" cy="366119"/>
          </a:xfrm>
          <a:prstGeom prst="rect">
            <a:avLst/>
          </a:prstGeom>
          <a:noFill/>
          <a:ln w="12699">
            <a:solidFill>
              <a:schemeClr val="tx1">
                <a:lumMod val="74901"/>
                <a:lumOff val="25099"/>
              </a:schemeClr>
            </a:solidFill>
            <a:prstDash val="solid"/>
          </a:ln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Parent 1</a:t>
            </a:r>
            <a:endParaRPr>
              <a:latin typeface="Hack"/>
              <a:cs typeface="Hack"/>
            </a:endParaRPr>
          </a:p>
        </p:txBody>
      </p:sp>
      <p:sp>
        <p:nvSpPr>
          <p:cNvPr id="1797156356" name=""/>
          <p:cNvSpPr txBox="1"/>
          <p:nvPr/>
        </p:nvSpPr>
        <p:spPr bwMode="auto">
          <a:xfrm flipH="0" flipV="0">
            <a:off x="10688594" y="3510981"/>
            <a:ext cx="1284623" cy="366119"/>
          </a:xfrm>
          <a:prstGeom prst="rect">
            <a:avLst/>
          </a:prstGeom>
          <a:noFill/>
          <a:ln w="12699">
            <a:solidFill>
              <a:schemeClr val="tx1">
                <a:lumMod val="74901"/>
                <a:lumOff val="25099"/>
              </a:schemeClr>
            </a:solidFill>
            <a:prstDash val="solid"/>
          </a:ln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Parent 2</a:t>
            </a:r>
            <a:endParaRPr>
              <a:latin typeface="Hack"/>
              <a:cs typeface="Hack"/>
            </a:endParaRPr>
          </a:p>
        </p:txBody>
      </p:sp>
      <p:sp>
        <p:nvSpPr>
          <p:cNvPr id="1155439541" name=""/>
          <p:cNvSpPr txBox="1"/>
          <p:nvPr/>
        </p:nvSpPr>
        <p:spPr bwMode="auto">
          <a:xfrm flipH="0" flipV="0">
            <a:off x="6899922" y="2663809"/>
            <a:ext cx="1559879" cy="366119"/>
          </a:xfrm>
          <a:prstGeom prst="rect">
            <a:avLst/>
          </a:prstGeom>
          <a:noFill/>
          <a:ln w="12699">
            <a:solidFill>
              <a:schemeClr val="tx1">
                <a:lumMod val="74901"/>
                <a:lumOff val="25099"/>
              </a:schemeClr>
            </a:solidFill>
            <a:prstDash val="solid"/>
          </a:ln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Seed Child</a:t>
            </a:r>
            <a:endParaRPr>
              <a:latin typeface="Hack"/>
              <a:cs typeface="Hack"/>
            </a:endParaRPr>
          </a:p>
        </p:txBody>
      </p:sp>
      <p:sp>
        <p:nvSpPr>
          <p:cNvPr id="975660404" name=""/>
          <p:cNvSpPr txBox="1"/>
          <p:nvPr/>
        </p:nvSpPr>
        <p:spPr bwMode="auto">
          <a:xfrm flipH="0" flipV="0">
            <a:off x="10573857" y="4345637"/>
            <a:ext cx="1559879" cy="366119"/>
          </a:xfrm>
          <a:prstGeom prst="rect">
            <a:avLst/>
          </a:prstGeom>
          <a:noFill/>
          <a:ln w="12699">
            <a:solidFill>
              <a:schemeClr val="tx1">
                <a:lumMod val="74901"/>
                <a:lumOff val="25099"/>
              </a:schemeClr>
            </a:solidFill>
            <a:prstDash val="solid"/>
          </a:ln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Seed Child</a:t>
            </a:r>
            <a:endParaRPr>
              <a:latin typeface="Hack"/>
              <a:cs typeface="H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31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343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543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042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592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2181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023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661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0244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47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2015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439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9888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4125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264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35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394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202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949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242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009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7156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650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660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457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606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488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51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5053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4059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593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5684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3895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1548269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838197" y="126999"/>
            <a:ext cx="11336701" cy="1325561"/>
          </a:xfrm>
        </p:spPr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The AI: Game Outputs</a:t>
            </a:r>
            <a:endParaRPr baseline="30000">
              <a:latin typeface="Hack"/>
              <a:cs typeface="Hack"/>
            </a:endParaRPr>
          </a:p>
        </p:txBody>
      </p:sp>
      <p:sp>
        <p:nvSpPr>
          <p:cNvPr id="1857392556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907698" y="1579424"/>
            <a:ext cx="3446097" cy="444929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Position (X,Y)</a:t>
            </a:r>
            <a:endParaRPr>
              <a:latin typeface="Hack"/>
              <a:ea typeface="Hack"/>
              <a:cs typeface="Hack"/>
            </a:endParaRPr>
          </a:p>
        </p:txBody>
      </p:sp>
      <p:pic>
        <p:nvPicPr>
          <p:cNvPr id="1073877625" name=""/>
          <p:cNvPicPr>
            <a:picLocks noChangeAspect="1"/>
          </p:cNvPicPr>
          <p:nvPr/>
        </p:nvPicPr>
        <p:blipFill>
          <a:blip r:embed="rId3"/>
          <a:srcRect l="4819" t="0" r="7173" b="0"/>
          <a:stretch/>
        </p:blipFill>
        <p:spPr bwMode="auto">
          <a:xfrm flipH="0" flipV="0">
            <a:off x="110249" y="1347107"/>
            <a:ext cx="7728856" cy="5486400"/>
          </a:xfrm>
          <a:prstGeom prst="rect">
            <a:avLst/>
          </a:prstGeom>
        </p:spPr>
      </p:pic>
      <p:sp>
        <p:nvSpPr>
          <p:cNvPr id="1010612081" name=""/>
          <p:cNvSpPr/>
          <p:nvPr/>
        </p:nvSpPr>
        <p:spPr bwMode="auto">
          <a:xfrm flipH="0" flipV="0">
            <a:off x="2518714" y="3986892"/>
            <a:ext cx="435428" cy="326571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1350716" name=""/>
          <p:cNvSpPr txBox="1"/>
          <p:nvPr/>
        </p:nvSpPr>
        <p:spPr bwMode="auto">
          <a:xfrm flipH="0" flipV="0">
            <a:off x="2906033" y="4313464"/>
            <a:ext cx="353015" cy="39659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 b="1">
                <a:solidFill>
                  <a:srgbClr val="FF0000"/>
                </a:solidFill>
              </a:rPr>
              <a:t>Y</a:t>
            </a:r>
            <a:endParaRPr sz="2000" b="1">
              <a:solidFill>
                <a:srgbClr val="FF0000"/>
              </a:solidFill>
            </a:endParaRPr>
          </a:p>
        </p:txBody>
      </p:sp>
      <p:sp>
        <p:nvSpPr>
          <p:cNvPr id="61012565" name=""/>
          <p:cNvSpPr txBox="1"/>
          <p:nvPr/>
        </p:nvSpPr>
        <p:spPr bwMode="auto">
          <a:xfrm flipH="0" flipV="0">
            <a:off x="2297113" y="3537856"/>
            <a:ext cx="353015" cy="39659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 b="1">
                <a:solidFill>
                  <a:srgbClr val="FF0000"/>
                </a:solidFill>
              </a:rPr>
              <a:t>X</a:t>
            </a:r>
            <a:endParaRPr sz="2000" b="1">
              <a:solidFill>
                <a:srgbClr val="FF0000"/>
              </a:solidFill>
            </a:endParaRPr>
          </a:p>
        </p:txBody>
      </p:sp>
      <p:cxnSp>
        <p:nvCxnSpPr>
          <p:cNvPr id="0" name=""/>
          <p:cNvCxnSpPr>
            <a:cxnSpLocks/>
          </p:cNvCxnSpPr>
          <p:nvPr/>
        </p:nvCxnSpPr>
        <p:spPr bwMode="auto">
          <a:xfrm flipH="1" flipV="0">
            <a:off x="1988035" y="4204607"/>
            <a:ext cx="707571" cy="559885"/>
          </a:xfrm>
          <a:prstGeom prst="line">
            <a:avLst/>
          </a:prstGeom>
          <a:ln w="57150" cap="flat" cmpd="sng" algn="ctr">
            <a:solidFill>
              <a:srgbClr val="FF0000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23007" name=""/>
          <p:cNvCxnSpPr>
            <a:cxnSpLocks/>
          </p:cNvCxnSpPr>
          <p:nvPr/>
        </p:nvCxnSpPr>
        <p:spPr bwMode="auto">
          <a:xfrm flipH="1" flipV="0">
            <a:off x="1879178" y="4150178"/>
            <a:ext cx="770951" cy="0"/>
          </a:xfrm>
          <a:prstGeom prst="line">
            <a:avLst/>
          </a:prstGeom>
          <a:ln w="57150" cap="flat" cmpd="sng" algn="ctr">
            <a:solidFill>
              <a:srgbClr val="FF0000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530481" name=""/>
          <p:cNvCxnSpPr>
            <a:cxnSpLocks/>
          </p:cNvCxnSpPr>
          <p:nvPr/>
        </p:nvCxnSpPr>
        <p:spPr bwMode="auto">
          <a:xfrm flipH="0" flipV="0">
            <a:off x="2728657" y="4206963"/>
            <a:ext cx="0" cy="718457"/>
          </a:xfrm>
          <a:prstGeom prst="line">
            <a:avLst/>
          </a:prstGeom>
          <a:ln w="57150" cap="flat" cmpd="sng" algn="ctr">
            <a:solidFill>
              <a:srgbClr val="FF0000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3889688" name=""/>
          <p:cNvSpPr txBox="1"/>
          <p:nvPr/>
        </p:nvSpPr>
        <p:spPr bwMode="auto">
          <a:xfrm flipH="0" flipV="0">
            <a:off x="1520106" y="4721678"/>
            <a:ext cx="495143" cy="39659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 b="1">
                <a:solidFill>
                  <a:srgbClr val="FF0000"/>
                </a:solidFill>
              </a:rPr>
              <a:t>|V|</a:t>
            </a:r>
            <a:endParaRPr sz="2000" b="1">
              <a:solidFill>
                <a:srgbClr val="FF0000"/>
              </a:solidFill>
            </a:endParaRPr>
          </a:p>
        </p:txBody>
      </p:sp>
      <p:sp>
        <p:nvSpPr>
          <p:cNvPr id="1650161626" name=""/>
          <p:cNvSpPr txBox="1"/>
          <p:nvPr/>
        </p:nvSpPr>
        <p:spPr bwMode="auto">
          <a:xfrm flipH="0" flipV="0">
            <a:off x="2647606" y="4930774"/>
            <a:ext cx="466025" cy="39659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 b="1" u="none">
                <a:solidFill>
                  <a:srgbClr val="FF0000"/>
                </a:solidFill>
              </a:rPr>
              <a:t>V</a:t>
            </a:r>
            <a:r>
              <a:rPr sz="1600" b="1" u="none">
                <a:solidFill>
                  <a:srgbClr val="FF0000"/>
                </a:solidFill>
              </a:rPr>
              <a:t>y</a:t>
            </a:r>
            <a:endParaRPr sz="2000" b="1" u="none">
              <a:solidFill>
                <a:srgbClr val="FF0000"/>
              </a:solidFill>
            </a:endParaRPr>
          </a:p>
        </p:txBody>
      </p:sp>
      <p:sp>
        <p:nvSpPr>
          <p:cNvPr id="59291475" name=""/>
          <p:cNvSpPr txBox="1"/>
          <p:nvPr/>
        </p:nvSpPr>
        <p:spPr bwMode="auto">
          <a:xfrm flipH="0" flipV="0">
            <a:off x="1460402" y="4130132"/>
            <a:ext cx="466025" cy="39659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 b="1" u="none">
                <a:solidFill>
                  <a:srgbClr val="FF0000"/>
                </a:solidFill>
              </a:rPr>
              <a:t>V</a:t>
            </a:r>
            <a:r>
              <a:rPr sz="1600" b="1" u="none">
                <a:solidFill>
                  <a:srgbClr val="FF0000"/>
                </a:solidFill>
              </a:rPr>
              <a:t>x</a:t>
            </a:r>
            <a:endParaRPr sz="2000" b="1" u="none">
              <a:solidFill>
                <a:srgbClr val="FF0000"/>
              </a:solidFill>
            </a:endParaRPr>
          </a:p>
        </p:txBody>
      </p:sp>
      <p:sp>
        <p:nvSpPr>
          <p:cNvPr id="1405186786" name=""/>
          <p:cNvSpPr/>
          <p:nvPr/>
        </p:nvSpPr>
        <p:spPr bwMode="auto">
          <a:xfrm flipH="0" flipV="0">
            <a:off x="6552289" y="3927021"/>
            <a:ext cx="1141729" cy="38644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63144106" name=""/>
          <p:cNvPicPr>
            <a:picLocks noChangeAspect="1"/>
          </p:cNvPicPr>
          <p:nvPr/>
        </p:nvPicPr>
        <p:blipFill>
          <a:blip r:embed="rId4"/>
          <a:srcRect l="30593" t="84876" r="53903" b="3858"/>
          <a:stretch/>
        </p:blipFill>
        <p:spPr bwMode="auto">
          <a:xfrm flipH="0" flipV="0">
            <a:off x="8862833" y="5977850"/>
            <a:ext cx="1698450" cy="772582"/>
          </a:xfrm>
          <a:prstGeom prst="rect">
            <a:avLst/>
          </a:prstGeom>
        </p:spPr>
      </p:pic>
      <p:sp>
        <p:nvSpPr>
          <p:cNvPr id="1634677393" name=""/>
          <p:cNvSpPr/>
          <p:nvPr/>
        </p:nvSpPr>
        <p:spPr bwMode="auto">
          <a:xfrm flipH="0" flipV="0">
            <a:off x="6506548" y="3325090"/>
            <a:ext cx="1187470" cy="436943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149390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907698" y="2024352"/>
            <a:ext cx="3446097" cy="503100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Speed (V)</a:t>
            </a:r>
            <a:endParaRPr>
              <a:latin typeface="Hack"/>
              <a:ea typeface="Hack"/>
              <a:cs typeface="Hack"/>
            </a:endParaRPr>
          </a:p>
        </p:txBody>
      </p:sp>
      <p:sp>
        <p:nvSpPr>
          <p:cNvPr id="1561848359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907698" y="2527452"/>
            <a:ext cx="4056674" cy="498384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228600" marR="0" indent="-228600" algn="l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>
                <a:latin typeface="Hack"/>
                <a:ea typeface="Hack"/>
                <a:cs typeface="Hack"/>
              </a:rPr>
              <a:t>Direction (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</a:rPr>
              <a:t>Vx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Hack"/>
                <a:ea typeface="Hack"/>
                <a:cs typeface="Hack"/>
              </a:rPr>
              <a:t>,Vy)</a:t>
            </a:r>
            <a:endParaRPr>
              <a:latin typeface="Hack"/>
              <a:ea typeface="Hack"/>
              <a:cs typeface="Hack"/>
            </a:endParaRPr>
          </a:p>
        </p:txBody>
      </p:sp>
      <p:sp>
        <p:nvSpPr>
          <p:cNvPr id="2078590111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907698" y="3816099"/>
            <a:ext cx="4056674" cy="514349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Score</a:t>
            </a:r>
            <a:endParaRPr>
              <a:latin typeface="Hack"/>
              <a:ea typeface="Hack"/>
              <a:cs typeface="Hack"/>
            </a:endParaRPr>
          </a:p>
        </p:txBody>
      </p:sp>
      <p:sp>
        <p:nvSpPr>
          <p:cNvPr id="1621553798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907698" y="4330449"/>
            <a:ext cx="4056674" cy="50178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Lost Balls</a:t>
            </a:r>
            <a:endParaRPr>
              <a:latin typeface="Hack"/>
              <a:cs typeface="Hack"/>
            </a:endParaRPr>
          </a:p>
        </p:txBody>
      </p:sp>
      <p:sp>
        <p:nvSpPr>
          <p:cNvPr id="1521503972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907698" y="4832237"/>
            <a:ext cx="4056674" cy="503804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Ball Hits Left</a:t>
            </a:r>
            <a:endParaRPr>
              <a:latin typeface="Hack"/>
              <a:ea typeface="Hack"/>
              <a:cs typeface="Hack"/>
            </a:endParaRPr>
          </a:p>
        </p:txBody>
      </p:sp>
      <p:sp>
        <p:nvSpPr>
          <p:cNvPr id="1551647952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907698" y="5351009"/>
            <a:ext cx="4056673" cy="50380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Ball Hits Right</a:t>
            </a:r>
            <a:endParaRPr>
              <a:latin typeface="Hack"/>
              <a:ea typeface="Hack"/>
              <a:cs typeface="Hack"/>
            </a:endParaRPr>
          </a:p>
        </p:txBody>
      </p:sp>
      <p:sp>
        <p:nvSpPr>
          <p:cNvPr id="1767300593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907698" y="3247683"/>
            <a:ext cx="4056673" cy="514348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u="sng">
                <a:latin typeface="Hack"/>
                <a:ea typeface="Hack"/>
                <a:cs typeface="Hack"/>
              </a:rPr>
              <a:t>For Fitness:</a:t>
            </a:r>
            <a:endParaRPr u="sng">
              <a:latin typeface="Hack"/>
              <a:ea typeface="Hack"/>
              <a:cs typeface="Hack"/>
            </a:endParaRPr>
          </a:p>
        </p:txBody>
      </p:sp>
      <p:sp>
        <p:nvSpPr>
          <p:cNvPr id="193501802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907698" y="1065074"/>
            <a:ext cx="4056673" cy="514348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u="sng">
                <a:latin typeface="Hack"/>
                <a:ea typeface="Hack"/>
                <a:cs typeface="Hack"/>
              </a:rPr>
              <a:t>For NN Inputs:</a:t>
            </a:r>
            <a:endParaRPr u="sng">
              <a:latin typeface="Hack"/>
              <a:ea typeface="Hack"/>
              <a:cs typeface="H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7392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61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12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350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89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493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1848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30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23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161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9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590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186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155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4677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1503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1647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14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837317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The AI: NN Outputs</a:t>
            </a:r>
            <a:endParaRPr baseline="30000">
              <a:latin typeface="Hack"/>
              <a:cs typeface="Hack"/>
            </a:endParaRPr>
          </a:p>
        </p:txBody>
      </p:sp>
      <p:sp>
        <p:nvSpPr>
          <p:cNvPr id="595220077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653698" y="1611784"/>
            <a:ext cx="3446097" cy="444929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Do nothing</a:t>
            </a:r>
            <a:endParaRPr>
              <a:latin typeface="Hack"/>
              <a:ea typeface="Hack"/>
              <a:cs typeface="Hack"/>
            </a:endParaRPr>
          </a:p>
        </p:txBody>
      </p:sp>
      <p:sp>
        <p:nvSpPr>
          <p:cNvPr id="800229379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653698" y="2056713"/>
            <a:ext cx="3446097" cy="503100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Left Hit</a:t>
            </a:r>
            <a:endParaRPr>
              <a:latin typeface="Hack"/>
              <a:ea typeface="Hack"/>
              <a:cs typeface="Hack"/>
            </a:endParaRPr>
          </a:p>
        </p:txBody>
      </p:sp>
      <p:sp>
        <p:nvSpPr>
          <p:cNvPr id="2096178975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7653698" y="2559814"/>
            <a:ext cx="4056674" cy="498384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Right Hit</a:t>
            </a:r>
            <a:endParaRPr>
              <a:latin typeface="Hack"/>
              <a:ea typeface="Hack"/>
              <a:cs typeface="Hack"/>
            </a:endParaRPr>
          </a:p>
        </p:txBody>
      </p:sp>
      <p:pic>
        <p:nvPicPr>
          <p:cNvPr id="187657529" name="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flipH="0" flipV="0">
            <a:off x="1985999" y="1611784"/>
            <a:ext cx="4395749" cy="43957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8913340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838197" y="365123"/>
            <a:ext cx="3014334" cy="4862009"/>
          </a:xfrm>
        </p:spPr>
        <p:txBody>
          <a:bodyPr/>
          <a:lstStyle/>
          <a:p>
            <a:pPr>
              <a:defRPr/>
            </a:pPr>
            <a:r>
              <a:rPr/>
              <a:t>Final NN Shape</a:t>
            </a:r>
            <a:endParaRPr/>
          </a:p>
        </p:txBody>
      </p:sp>
      <p:pic>
        <p:nvPicPr>
          <p:cNvPr id="1251867834" name=""/>
          <p:cNvPicPr>
            <a:picLocks noChangeAspect="1"/>
          </p:cNvPicPr>
          <p:nvPr/>
        </p:nvPicPr>
        <p:blipFill>
          <a:blip r:embed="rId3"/>
          <a:srcRect l="0" t="8450" r="0" b="0"/>
          <a:stretch/>
        </p:blipFill>
        <p:spPr bwMode="auto">
          <a:xfrm flipH="0" flipV="0">
            <a:off x="4513570" y="903763"/>
            <a:ext cx="5117160" cy="5319932"/>
          </a:xfrm>
          <a:prstGeom prst="rect">
            <a:avLst/>
          </a:prstGeom>
        </p:spPr>
      </p:pic>
      <p:sp>
        <p:nvSpPr>
          <p:cNvPr id="1936438800" name=""/>
          <p:cNvSpPr txBox="1"/>
          <p:nvPr/>
        </p:nvSpPr>
        <p:spPr bwMode="auto">
          <a:xfrm flipH="0" flipV="0">
            <a:off x="3852532" y="6107537"/>
            <a:ext cx="518928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b="1">
                <a:latin typeface="Hack"/>
                <a:ea typeface="Hack"/>
                <a:cs typeface="Hack"/>
              </a:rPr>
              <a:t>1-</a:t>
            </a:r>
            <a:r>
              <a:rPr>
                <a:latin typeface="Hack"/>
                <a:ea typeface="Hack"/>
                <a:cs typeface="Hack"/>
              </a:rPr>
              <a:t>Speed </a:t>
            </a:r>
            <a:r>
              <a:rPr b="1">
                <a:latin typeface="Hack"/>
                <a:ea typeface="Hack"/>
                <a:cs typeface="Hack"/>
              </a:rPr>
              <a:t>2-</a:t>
            </a:r>
            <a:r>
              <a:rPr>
                <a:latin typeface="Hack"/>
                <a:ea typeface="Hack"/>
                <a:cs typeface="Hack"/>
              </a:rPr>
              <a:t>PosX </a:t>
            </a:r>
            <a:r>
              <a:rPr b="1">
                <a:latin typeface="Hack"/>
                <a:ea typeface="Hack"/>
                <a:cs typeface="Hack"/>
              </a:rPr>
              <a:t>3-</a:t>
            </a:r>
            <a:r>
              <a:rPr>
                <a:latin typeface="Hack"/>
                <a:ea typeface="Hack"/>
                <a:cs typeface="Hack"/>
              </a:rPr>
              <a:t>PosY </a:t>
            </a:r>
            <a:r>
              <a:rPr b="1">
                <a:latin typeface="Hack"/>
                <a:ea typeface="Hack"/>
                <a:cs typeface="Hack"/>
              </a:rPr>
              <a:t>4-</a:t>
            </a:r>
            <a:r>
              <a:rPr>
                <a:latin typeface="Hack"/>
                <a:ea typeface="Hack"/>
                <a:cs typeface="Hack"/>
              </a:rPr>
              <a:t>DirX </a:t>
            </a:r>
            <a:r>
              <a:rPr b="1">
                <a:latin typeface="Hack"/>
                <a:ea typeface="Hack"/>
                <a:cs typeface="Hack"/>
              </a:rPr>
              <a:t>5-</a:t>
            </a:r>
            <a:r>
              <a:rPr>
                <a:latin typeface="Hack"/>
                <a:ea typeface="Hack"/>
                <a:cs typeface="Hack"/>
              </a:rPr>
              <a:t>DirY</a:t>
            </a:r>
            <a:endParaRPr>
              <a:latin typeface="Hack"/>
              <a:ea typeface="Hack"/>
              <a:cs typeface="Hack"/>
            </a:endParaRPr>
          </a:p>
        </p:txBody>
      </p:sp>
      <p:sp>
        <p:nvSpPr>
          <p:cNvPr id="1326284213" name=""/>
          <p:cNvSpPr txBox="1"/>
          <p:nvPr/>
        </p:nvSpPr>
        <p:spPr bwMode="auto">
          <a:xfrm flipH="0" flipV="0">
            <a:off x="3852532" y="299610"/>
            <a:ext cx="519756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b="1">
                <a:latin typeface="Hack"/>
                <a:ea typeface="Hack"/>
                <a:cs typeface="Hack"/>
              </a:rPr>
              <a:t>1-</a:t>
            </a:r>
            <a:r>
              <a:rPr>
                <a:latin typeface="Hack"/>
                <a:ea typeface="Hack"/>
                <a:cs typeface="Hack"/>
              </a:rPr>
              <a:t>No Action </a:t>
            </a:r>
            <a:r>
              <a:rPr b="1">
                <a:latin typeface="Hack"/>
                <a:ea typeface="Hack"/>
                <a:cs typeface="Hack"/>
              </a:rPr>
              <a:t>2-</a:t>
            </a:r>
            <a:r>
              <a:rPr>
                <a:latin typeface="Hack"/>
                <a:ea typeface="Hack"/>
                <a:cs typeface="Hack"/>
              </a:rPr>
              <a:t>Left Hit </a:t>
            </a:r>
            <a:r>
              <a:rPr b="1">
                <a:latin typeface="Hack"/>
                <a:ea typeface="Hack"/>
                <a:cs typeface="Hack"/>
              </a:rPr>
              <a:t>3-</a:t>
            </a:r>
            <a:r>
              <a:rPr>
                <a:latin typeface="Hack"/>
                <a:ea typeface="Hack"/>
                <a:cs typeface="Hack"/>
              </a:rPr>
              <a:t>Right Hit</a:t>
            </a:r>
            <a:endParaRPr>
              <a:latin typeface="Hack"/>
              <a:ea typeface="Hack"/>
              <a:cs typeface="H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533755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Hack"/>
                <a:ea typeface="Hack"/>
                <a:cs typeface="Hack"/>
              </a:rPr>
              <a:t>Survival of the fittest</a:t>
            </a:r>
            <a:endParaRPr baseline="30000">
              <a:latin typeface="Hack"/>
              <a:cs typeface="Hack"/>
            </a:endParaRPr>
          </a:p>
        </p:txBody>
      </p:sp>
      <p:sp>
        <p:nvSpPr>
          <p:cNvPr id="1998816049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446250" y="1895319"/>
            <a:ext cx="11483491" cy="4351338"/>
          </a:xfrm>
        </p:spPr>
        <p:txBody>
          <a:bodyPr/>
          <a:lstStyle/>
          <a:p>
            <a:pPr marL="0" indent="0">
              <a:buFont typeface="Arial"/>
              <a:buNone/>
              <a:defRPr/>
            </a:pPr>
            <a:endParaRPr lang="en-US" sz="2800" b="0" i="0" u="none" strike="noStrike" cap="none" spc="0">
              <a:solidFill>
                <a:schemeClr val="tx1"/>
              </a:solidFill>
              <a:latin typeface="Hack"/>
              <a:ea typeface="Hack"/>
              <a:cs typeface="Hack"/>
            </a:endParaRPr>
          </a:p>
          <a:p>
            <a:pPr marL="0" indent="0">
              <a:buFont typeface="Arial"/>
              <a:buNone/>
              <a:defRPr/>
            </a:pPr>
            <a:endParaRPr lang="en-US" sz="2800" b="0" i="0" u="none" strike="noStrike" cap="none" spc="0">
              <a:solidFill>
                <a:schemeClr val="tx1"/>
              </a:solidFill>
              <a:latin typeface="Hack"/>
              <a:cs typeface="Hack"/>
            </a:endParaRPr>
          </a:p>
          <a:p>
            <a:pPr marL="0" marR="0" indent="0" algn="l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Font typeface="Arial"/>
              <a:buNone/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"/>
                        </m:rPr>
                        <a:rPr lang="en-US" sz="2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F</m:t>
                      </m:r>
                      <m:r>
                        <m:rPr>
                          <m:sty m:val="b"/>
                        </m:rPr>
                        <a:rPr lang="en-US" sz="2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itness</m:t>
                      </m:r>
                      <m:r>
                        <m:rPr/>
                        <a:rPr sz="2800" u="none"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r>
                        <m:rPr/>
                        <a:rPr sz="2800" u="none">
                          <a:latin typeface="Cambria Math"/>
                          <a:ea typeface="Cambria Math"/>
                          <a:cs typeface="Cambria Math"/>
                        </a:rPr>
                        <m:t> </m:t>
                      </m:r>
                      <m:f>
                        <m:fPr>
                          <m:ctrlPr>
                            <a:rPr lang="en-US" sz="2800" b="0" i="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Score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 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+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 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(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Ball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_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H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its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_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Left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 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+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 Ball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_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Hits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_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Right)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×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10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 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000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 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-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 Lost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_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Balls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×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50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 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000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Game</m:t>
                          </m:r>
                          <m:r>
                            <m:rPr/>
                            <a:rPr sz="2800" u="none">
                              <a:latin typeface="Cambria Math"/>
                              <a:ea typeface="Cambria Math"/>
                              <a:cs typeface="Cambria Math"/>
                            </a:rPr>
                            <m:t> Duration</m:t>
                          </m:r>
                        </m:den>
                      </m:f>
                      <m:r>
                        <m:rPr>
                          <m:sty m:val="i"/>
                        </m:rPr>
                        <a:rPr lang="en-US" sz="2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×mult,</m:t>
                      </m:r>
                    </m:oMath>
                  </m:oMathPara>
                </a14:m>
              </mc:Choice>
              <mc:Fallback/>
            </mc:AlternateContent>
            <a:endParaRPr lang="en-US" sz="2800" u="none" strike="noStrike" cap="none" spc="0">
              <a:solidFill>
                <a:schemeClr val="tx1"/>
              </a:solidFill>
              <a:latin typeface="Cambria Math"/>
              <a:ea typeface="Cambria Math"/>
              <a:cs typeface="Cambria Math"/>
            </a:endParaRPr>
          </a:p>
          <a:p>
            <a:pPr marL="0" marR="0" indent="0" algn="l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Font typeface="Arial"/>
              <a:buNone/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en-US" sz="2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/>
                      </m:r>
                    </m:oMath>
                  </m:oMathPara>
                </a14:m>
              </mc:Choice>
              <mc:Fallback/>
            </mc:AlternateContent>
            <a:endParaRPr lang="en-US" sz="2800" u="none" strike="noStrike" cap="none" spc="0">
              <a:solidFill>
                <a:schemeClr val="tx1"/>
              </a:solidFill>
              <a:latin typeface="Cambria Math"/>
              <a:ea typeface="Cambria Math"/>
              <a:cs typeface="Cambria Math"/>
            </a:endParaRPr>
          </a:p>
          <a:p>
            <a:pPr marL="0" marR="0" indent="0" algn="l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Font typeface="Arial"/>
              <a:buNone/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en-US" sz="2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where</m:t>
                      </m:r>
                      <m:r>
                        <m:rPr/>
                        <a:rPr sz="2600">
                          <a:latin typeface="Cambria Math"/>
                          <a:ea typeface="Cambria Math"/>
                          <a:cs typeface="Cambria Math"/>
                        </a:rPr>
                        <m:t> mult</m:t>
                      </m:r>
                      <m:d>
                        <m:dPr>
                          <m:begChr m:val="{"/>
                          <m:endChr m:val=""/>
                          <m:ctrlPr>
                            <a:rPr sz="2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eqArr>
                            <m:eqArrPr>
                              <m:baseJc m:val="center"/>
                              <m:maxDist m:val="off"/>
                              <m:objDist m:val="off"/>
                              <m:rSp/>
                              <m:rSpRule/>
                              <m:ctrlPr>
                                <a:rPr sz="26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eqArrPr>
                            <m:e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: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 IF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 Ball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_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Hits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_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Left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&gt;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0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 AND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 Ball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_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Hits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_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Right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 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&gt;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 0</m:t>
                              </m:r>
                            </m:e>
                            <m:e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1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:</m:t>
                              </m:r>
                              <m:r>
                                <m:rPr/>
                                <a:rPr sz="26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 Otherwise</m:t>
                              </m:r>
                            </m:e>
                          </m:eqArr>
                        </m:e>
                      </m:d>
                    </m:oMath>
                  </m:oMathPara>
                </a14:m>
              </mc:Choice>
              <mc:Fallback/>
            </mc:AlternateContent>
            <a:endParaRPr lang="en-US" sz="2600" b="0" i="0" u="none" strike="noStrike" cap="none" spc="0">
              <a:solidFill>
                <a:schemeClr val="tx1"/>
              </a:solidFill>
              <a:latin typeface="Hack"/>
              <a:cs typeface="Hack"/>
            </a:endParaRPr>
          </a:p>
        </p:txBody>
      </p:sp>
      <p:pic>
        <p:nvPicPr>
          <p:cNvPr id="4594012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9225000" y="75326"/>
            <a:ext cx="2871749" cy="1615359"/>
          </a:xfrm>
          <a:prstGeom prst="rect">
            <a:avLst/>
          </a:prstGeom>
        </p:spPr>
      </p:pic>
      <p:sp>
        <p:nvSpPr>
          <p:cNvPr id="1771559286" name=""/>
          <p:cNvSpPr/>
          <p:nvPr/>
        </p:nvSpPr>
        <p:spPr bwMode="auto">
          <a:xfrm>
            <a:off x="6004361" y="3245940"/>
            <a:ext cx="183636" cy="36611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>
              <a:latin typeface="Cambria Math"/>
              <a:ea typeface="Cambria Math"/>
              <a:cs typeface="Cambri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ONLYOFFICE/8.0.1.31</Application>
  <DocSecurity>0</DocSecurity>
  <PresentationFormat>Widescreen</PresentationFormat>
  <Paragraphs>0</Paragraphs>
  <Slides>20</Slides>
  <Notes>20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pAInball</dc:title>
  <dc:subject/>
  <dc:creator>Spiros Bontomitsidis</dc:creator>
  <cp:keywords/>
  <dc:description/>
  <dc:identifier/>
  <dc:language/>
  <cp:lastModifiedBy/>
  <cp:revision>13</cp:revision>
  <dcterms:modified xsi:type="dcterms:W3CDTF">2024-05-30T20:15:39Z</dcterms:modified>
  <cp:category/>
  <cp:contentStatus/>
  <cp:version/>
</cp:coreProperties>
</file>